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4"/>
  </p:sldMasterIdLst>
  <p:sldIdLst>
    <p:sldId id="309" r:id="rId5"/>
    <p:sldId id="257" r:id="rId6"/>
    <p:sldId id="258" r:id="rId7"/>
    <p:sldId id="259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300" r:id="rId18"/>
    <p:sldId id="260" r:id="rId19"/>
    <p:sldId id="274" r:id="rId20"/>
    <p:sldId id="273" r:id="rId21"/>
    <p:sldId id="301" r:id="rId22"/>
    <p:sldId id="261" r:id="rId23"/>
    <p:sldId id="275" r:id="rId24"/>
    <p:sldId id="277" r:id="rId25"/>
    <p:sldId id="278" r:id="rId26"/>
    <p:sldId id="279" r:id="rId27"/>
    <p:sldId id="281" r:id="rId28"/>
    <p:sldId id="302" r:id="rId29"/>
    <p:sldId id="262" r:id="rId30"/>
    <p:sldId id="276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303" r:id="rId46"/>
    <p:sldId id="263" r:id="rId47"/>
    <p:sldId id="296" r:id="rId48"/>
    <p:sldId id="297" r:id="rId49"/>
    <p:sldId id="298" r:id="rId50"/>
    <p:sldId id="304" r:id="rId51"/>
    <p:sldId id="306" r:id="rId52"/>
    <p:sldId id="305" r:id="rId53"/>
    <p:sldId id="307" r:id="rId54"/>
    <p:sldId id="308" r:id="rId5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B774A00-1CC2-43FB-B2F7-7F0E723B48F5}" v="4" dt="2024-07-10T12:14:18.18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23" autoAdjust="0"/>
    <p:restoredTop sz="94660"/>
  </p:normalViewPr>
  <p:slideViewPr>
    <p:cSldViewPr snapToGrid="0">
      <p:cViewPr varScale="1">
        <p:scale>
          <a:sx n="79" d="100"/>
          <a:sy n="79" d="100"/>
        </p:scale>
        <p:origin x="24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microsoft.com/office/2015/10/relationships/revisionInfo" Target="revisionInfo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viewProps" Target="view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my Staska" userId="c31b7cb2-472d-43d7-9fd7-1fc8aef475b3" providerId="ADAL" clId="{5B774A00-1CC2-43FB-B2F7-7F0E723B48F5}"/>
    <pc:docChg chg="undo custSel addSld delSld modSld sldOrd">
      <pc:chgData name="Amy Staska" userId="c31b7cb2-472d-43d7-9fd7-1fc8aef475b3" providerId="ADAL" clId="{5B774A00-1CC2-43FB-B2F7-7F0E723B48F5}" dt="2024-07-10T12:14:20.592" v="194" actId="47"/>
      <pc:docMkLst>
        <pc:docMk/>
      </pc:docMkLst>
      <pc:sldChg chg="addSp delSp modSp del mod">
        <pc:chgData name="Amy Staska" userId="c31b7cb2-472d-43d7-9fd7-1fc8aef475b3" providerId="ADAL" clId="{5B774A00-1CC2-43FB-B2F7-7F0E723B48F5}" dt="2024-07-10T12:14:20.592" v="194" actId="47"/>
        <pc:sldMkLst>
          <pc:docMk/>
          <pc:sldMk cId="22498475" sldId="256"/>
        </pc:sldMkLst>
        <pc:spChg chg="mod">
          <ac:chgData name="Amy Staska" userId="c31b7cb2-472d-43d7-9fd7-1fc8aef475b3" providerId="ADAL" clId="{5B774A00-1CC2-43FB-B2F7-7F0E723B48F5}" dt="2024-07-10T12:11:02.728" v="182" actId="14100"/>
          <ac:spMkLst>
            <pc:docMk/>
            <pc:sldMk cId="22498475" sldId="256"/>
            <ac:spMk id="2" creationId="{F9C7C19B-CADE-DFD7-C3AA-D4D563E50891}"/>
          </ac:spMkLst>
        </pc:spChg>
        <pc:spChg chg="del">
          <ac:chgData name="Amy Staska" userId="c31b7cb2-472d-43d7-9fd7-1fc8aef475b3" providerId="ADAL" clId="{5B774A00-1CC2-43FB-B2F7-7F0E723B48F5}" dt="2024-07-10T12:01:41.701" v="40" actId="478"/>
          <ac:spMkLst>
            <pc:docMk/>
            <pc:sldMk cId="22498475" sldId="256"/>
            <ac:spMk id="3" creationId="{69E13AB4-86C5-7D47-81D7-F5AFD16E6429}"/>
          </ac:spMkLst>
        </pc:spChg>
        <pc:spChg chg="del">
          <ac:chgData name="Amy Staska" userId="c31b7cb2-472d-43d7-9fd7-1fc8aef475b3" providerId="ADAL" clId="{5B774A00-1CC2-43FB-B2F7-7F0E723B48F5}" dt="2024-07-10T12:01:59.616" v="42" actId="26606"/>
          <ac:spMkLst>
            <pc:docMk/>
            <pc:sldMk cId="22498475" sldId="256"/>
            <ac:spMk id="10" creationId="{4AA13AD3-0A4F-475A-BEBB-DEEFF5C096C3}"/>
          </ac:spMkLst>
        </pc:spChg>
        <pc:spChg chg="del">
          <ac:chgData name="Amy Staska" userId="c31b7cb2-472d-43d7-9fd7-1fc8aef475b3" providerId="ADAL" clId="{5B774A00-1CC2-43FB-B2F7-7F0E723B48F5}" dt="2024-07-10T12:01:59.616" v="42" actId="26606"/>
          <ac:spMkLst>
            <pc:docMk/>
            <pc:sldMk cId="22498475" sldId="256"/>
            <ac:spMk id="12" creationId="{52F9B1C2-7D20-4F91-A660-197C98B9A3B1}"/>
          </ac:spMkLst>
        </pc:spChg>
        <pc:spChg chg="del">
          <ac:chgData name="Amy Staska" userId="c31b7cb2-472d-43d7-9fd7-1fc8aef475b3" providerId="ADAL" clId="{5B774A00-1CC2-43FB-B2F7-7F0E723B48F5}" dt="2024-07-10T12:01:59.616" v="42" actId="26606"/>
          <ac:spMkLst>
            <pc:docMk/>
            <pc:sldMk cId="22498475" sldId="256"/>
            <ac:spMk id="14" creationId="{A89C4E6E-ECA4-40E5-A54E-13E92B678E8C}"/>
          </ac:spMkLst>
        </pc:spChg>
        <pc:spChg chg="add">
          <ac:chgData name="Amy Staska" userId="c31b7cb2-472d-43d7-9fd7-1fc8aef475b3" providerId="ADAL" clId="{5B774A00-1CC2-43FB-B2F7-7F0E723B48F5}" dt="2024-07-10T12:01:59.616" v="42" actId="26606"/>
          <ac:spMkLst>
            <pc:docMk/>
            <pc:sldMk cId="22498475" sldId="256"/>
            <ac:spMk id="19" creationId="{4AA13AD3-0A4F-475A-BEBB-DEEFF5C096C3}"/>
          </ac:spMkLst>
        </pc:spChg>
        <pc:spChg chg="add">
          <ac:chgData name="Amy Staska" userId="c31b7cb2-472d-43d7-9fd7-1fc8aef475b3" providerId="ADAL" clId="{5B774A00-1CC2-43FB-B2F7-7F0E723B48F5}" dt="2024-07-10T12:01:59.616" v="42" actId="26606"/>
          <ac:spMkLst>
            <pc:docMk/>
            <pc:sldMk cId="22498475" sldId="256"/>
            <ac:spMk id="21" creationId="{D65E0E3C-32F3-480B-9842-7611BBE2EE9F}"/>
          </ac:spMkLst>
        </pc:spChg>
        <pc:picChg chg="mod">
          <ac:chgData name="Amy Staska" userId="c31b7cb2-472d-43d7-9fd7-1fc8aef475b3" providerId="ADAL" clId="{5B774A00-1CC2-43FB-B2F7-7F0E723B48F5}" dt="2024-07-10T12:01:59.616" v="42" actId="26606"/>
          <ac:picMkLst>
            <pc:docMk/>
            <pc:sldMk cId="22498475" sldId="256"/>
            <ac:picMk id="5" creationId="{A7BF5B85-0FB0-B3FF-A736-C02EB911DA16}"/>
          </ac:picMkLst>
        </pc:picChg>
        <pc:picChg chg="add mod">
          <ac:chgData name="Amy Staska" userId="c31b7cb2-472d-43d7-9fd7-1fc8aef475b3" providerId="ADAL" clId="{5B774A00-1CC2-43FB-B2F7-7F0E723B48F5}" dt="2024-07-10T12:01:59.616" v="42" actId="26606"/>
          <ac:picMkLst>
            <pc:docMk/>
            <pc:sldMk cId="22498475" sldId="256"/>
            <ac:picMk id="6" creationId="{D919BB86-F9FB-25F0-D119-58A2B302F606}"/>
          </ac:picMkLst>
        </pc:picChg>
      </pc:sldChg>
      <pc:sldChg chg="modSp mod">
        <pc:chgData name="Amy Staska" userId="c31b7cb2-472d-43d7-9fd7-1fc8aef475b3" providerId="ADAL" clId="{5B774A00-1CC2-43FB-B2F7-7F0E723B48F5}" dt="2024-07-10T12:02:15.300" v="50" actId="5793"/>
        <pc:sldMkLst>
          <pc:docMk/>
          <pc:sldMk cId="4034870666" sldId="257"/>
        </pc:sldMkLst>
        <pc:spChg chg="mod">
          <ac:chgData name="Amy Staska" userId="c31b7cb2-472d-43d7-9fd7-1fc8aef475b3" providerId="ADAL" clId="{5B774A00-1CC2-43FB-B2F7-7F0E723B48F5}" dt="2024-07-10T12:02:15.300" v="50" actId="5793"/>
          <ac:spMkLst>
            <pc:docMk/>
            <pc:sldMk cId="4034870666" sldId="257"/>
            <ac:spMk id="2" creationId="{66C81924-5A3D-2B31-EE4B-443F39974E5E}"/>
          </ac:spMkLst>
        </pc:spChg>
      </pc:sldChg>
      <pc:sldChg chg="addSp delSp modSp mod setClrOvrMap">
        <pc:chgData name="Amy Staska" userId="c31b7cb2-472d-43d7-9fd7-1fc8aef475b3" providerId="ADAL" clId="{5B774A00-1CC2-43FB-B2F7-7F0E723B48F5}" dt="2024-07-10T12:05:29.804" v="85" actId="26606"/>
        <pc:sldMkLst>
          <pc:docMk/>
          <pc:sldMk cId="226958286" sldId="281"/>
        </pc:sldMkLst>
        <pc:spChg chg="add del">
          <ac:chgData name="Amy Staska" userId="c31b7cb2-472d-43d7-9fd7-1fc8aef475b3" providerId="ADAL" clId="{5B774A00-1CC2-43FB-B2F7-7F0E723B48F5}" dt="2024-07-10T12:05:29.804" v="85" actId="26606"/>
          <ac:spMkLst>
            <pc:docMk/>
            <pc:sldMk cId="226958286" sldId="281"/>
            <ac:spMk id="11" creationId="{6BC377B7-18F1-42AD-A1DD-E1D6A5B27CE9}"/>
          </ac:spMkLst>
        </pc:spChg>
        <pc:spChg chg="add del">
          <ac:chgData name="Amy Staska" userId="c31b7cb2-472d-43d7-9fd7-1fc8aef475b3" providerId="ADAL" clId="{5B774A00-1CC2-43FB-B2F7-7F0E723B48F5}" dt="2024-07-10T12:05:29.804" v="85" actId="26606"/>
          <ac:spMkLst>
            <pc:docMk/>
            <pc:sldMk cId="226958286" sldId="281"/>
            <ac:spMk id="13" creationId="{D8CD3F60-224B-4A33-8366-65BAA0E6ECD1}"/>
          </ac:spMkLst>
        </pc:spChg>
        <pc:spChg chg="add del">
          <ac:chgData name="Amy Staska" userId="c31b7cb2-472d-43d7-9fd7-1fc8aef475b3" providerId="ADAL" clId="{5B774A00-1CC2-43FB-B2F7-7F0E723B48F5}" dt="2024-07-10T12:05:25.805" v="82" actId="26606"/>
          <ac:spMkLst>
            <pc:docMk/>
            <pc:sldMk cId="226958286" sldId="281"/>
            <ac:spMk id="18" creationId="{6BC377B7-18F1-42AD-A1DD-E1D6A5B27CE9}"/>
          </ac:spMkLst>
        </pc:spChg>
        <pc:spChg chg="add del">
          <ac:chgData name="Amy Staska" userId="c31b7cb2-472d-43d7-9fd7-1fc8aef475b3" providerId="ADAL" clId="{5B774A00-1CC2-43FB-B2F7-7F0E723B48F5}" dt="2024-07-10T12:05:25.805" v="82" actId="26606"/>
          <ac:spMkLst>
            <pc:docMk/>
            <pc:sldMk cId="226958286" sldId="281"/>
            <ac:spMk id="20" creationId="{E27CBDD7-6A01-4B3F-B16A-F50305427BC5}"/>
          </ac:spMkLst>
        </pc:spChg>
        <pc:spChg chg="add del">
          <ac:chgData name="Amy Staska" userId="c31b7cb2-472d-43d7-9fd7-1fc8aef475b3" providerId="ADAL" clId="{5B774A00-1CC2-43FB-B2F7-7F0E723B48F5}" dt="2024-07-10T12:05:29.800" v="84" actId="26606"/>
          <ac:spMkLst>
            <pc:docMk/>
            <pc:sldMk cId="226958286" sldId="281"/>
            <ac:spMk id="22" creationId="{6BC377B7-18F1-42AD-A1DD-E1D6A5B27CE9}"/>
          </ac:spMkLst>
        </pc:spChg>
        <pc:spChg chg="add del">
          <ac:chgData name="Amy Staska" userId="c31b7cb2-472d-43d7-9fd7-1fc8aef475b3" providerId="ADAL" clId="{5B774A00-1CC2-43FB-B2F7-7F0E723B48F5}" dt="2024-07-10T12:05:29.800" v="84" actId="26606"/>
          <ac:spMkLst>
            <pc:docMk/>
            <pc:sldMk cId="226958286" sldId="281"/>
            <ac:spMk id="23" creationId="{B41841A4-7885-47BE-9A2A-B2602CA1A98E}"/>
          </ac:spMkLst>
        </pc:spChg>
        <pc:spChg chg="add">
          <ac:chgData name="Amy Staska" userId="c31b7cb2-472d-43d7-9fd7-1fc8aef475b3" providerId="ADAL" clId="{5B774A00-1CC2-43FB-B2F7-7F0E723B48F5}" dt="2024-07-10T12:05:29.804" v="85" actId="26606"/>
          <ac:spMkLst>
            <pc:docMk/>
            <pc:sldMk cId="226958286" sldId="281"/>
            <ac:spMk id="25" creationId="{6BC377B7-18F1-42AD-A1DD-E1D6A5B27CE9}"/>
          </ac:spMkLst>
        </pc:spChg>
        <pc:spChg chg="add">
          <ac:chgData name="Amy Staska" userId="c31b7cb2-472d-43d7-9fd7-1fc8aef475b3" providerId="ADAL" clId="{5B774A00-1CC2-43FB-B2F7-7F0E723B48F5}" dt="2024-07-10T12:05:29.804" v="85" actId="26606"/>
          <ac:spMkLst>
            <pc:docMk/>
            <pc:sldMk cId="226958286" sldId="281"/>
            <ac:spMk id="26" creationId="{E27CBDD7-6A01-4B3F-B16A-F50305427BC5}"/>
          </ac:spMkLst>
        </pc:spChg>
        <pc:picChg chg="mod">
          <ac:chgData name="Amy Staska" userId="c31b7cb2-472d-43d7-9fd7-1fc8aef475b3" providerId="ADAL" clId="{5B774A00-1CC2-43FB-B2F7-7F0E723B48F5}" dt="2024-07-10T12:05:29.804" v="85" actId="26606"/>
          <ac:picMkLst>
            <pc:docMk/>
            <pc:sldMk cId="226958286" sldId="281"/>
            <ac:picMk id="6" creationId="{0959AAA7-2989-6BCE-2670-0F4072B06AD7}"/>
          </ac:picMkLst>
        </pc:picChg>
      </pc:sldChg>
      <pc:sldChg chg="addSp delSp modSp add del mod ord setBg">
        <pc:chgData name="Amy Staska" userId="c31b7cb2-472d-43d7-9fd7-1fc8aef475b3" providerId="ADAL" clId="{5B774A00-1CC2-43FB-B2F7-7F0E723B48F5}" dt="2024-07-10T12:10:15.686" v="162" actId="2696"/>
        <pc:sldMkLst>
          <pc:docMk/>
          <pc:sldMk cId="1189696746" sldId="299"/>
        </pc:sldMkLst>
        <pc:spChg chg="mod">
          <ac:chgData name="Amy Staska" userId="c31b7cb2-472d-43d7-9fd7-1fc8aef475b3" providerId="ADAL" clId="{5B774A00-1CC2-43FB-B2F7-7F0E723B48F5}" dt="2024-07-10T12:10:00.591" v="158" actId="20577"/>
          <ac:spMkLst>
            <pc:docMk/>
            <pc:sldMk cId="1189696746" sldId="299"/>
            <ac:spMk id="2" creationId="{FB5693D9-BEB0-A468-C82C-9D679152C985}"/>
          </ac:spMkLst>
        </pc:spChg>
        <pc:spChg chg="del mod">
          <ac:chgData name="Amy Staska" userId="c31b7cb2-472d-43d7-9fd7-1fc8aef475b3" providerId="ADAL" clId="{5B774A00-1CC2-43FB-B2F7-7F0E723B48F5}" dt="2024-07-09T22:10:54.554" v="28" actId="478"/>
          <ac:spMkLst>
            <pc:docMk/>
            <pc:sldMk cId="1189696746" sldId="299"/>
            <ac:spMk id="3" creationId="{29833880-9C64-082C-07EF-EE7D84056C86}"/>
          </ac:spMkLst>
        </pc:spChg>
        <pc:spChg chg="add">
          <ac:chgData name="Amy Staska" userId="c31b7cb2-472d-43d7-9fd7-1fc8aef475b3" providerId="ADAL" clId="{5B774A00-1CC2-43FB-B2F7-7F0E723B48F5}" dt="2024-07-09T22:11:53.632" v="34" actId="26606"/>
          <ac:spMkLst>
            <pc:docMk/>
            <pc:sldMk cId="1189696746" sldId="299"/>
            <ac:spMk id="10" creationId="{09A1C012-8297-4361-ACE8-A2509FB18911}"/>
          </ac:spMkLst>
        </pc:spChg>
        <pc:spChg chg="add">
          <ac:chgData name="Amy Staska" userId="c31b7cb2-472d-43d7-9fd7-1fc8aef475b3" providerId="ADAL" clId="{5B774A00-1CC2-43FB-B2F7-7F0E723B48F5}" dt="2024-07-09T22:11:53.632" v="34" actId="26606"/>
          <ac:spMkLst>
            <pc:docMk/>
            <pc:sldMk cId="1189696746" sldId="299"/>
            <ac:spMk id="12" creationId="{4AA13AD3-0A4F-475A-BEBB-DEEFF5C096C3}"/>
          </ac:spMkLst>
        </pc:spChg>
        <pc:spChg chg="add">
          <ac:chgData name="Amy Staska" userId="c31b7cb2-472d-43d7-9fd7-1fc8aef475b3" providerId="ADAL" clId="{5B774A00-1CC2-43FB-B2F7-7F0E723B48F5}" dt="2024-07-09T22:11:53.632" v="34" actId="26606"/>
          <ac:spMkLst>
            <pc:docMk/>
            <pc:sldMk cId="1189696746" sldId="299"/>
            <ac:spMk id="14" creationId="{9654BDA8-EE5D-4DC8-BA6E-A93D650163BA}"/>
          </ac:spMkLst>
        </pc:spChg>
        <pc:picChg chg="add mod">
          <ac:chgData name="Amy Staska" userId="c31b7cb2-472d-43d7-9fd7-1fc8aef475b3" providerId="ADAL" clId="{5B774A00-1CC2-43FB-B2F7-7F0E723B48F5}" dt="2024-07-09T22:11:53.632" v="34" actId="26606"/>
          <ac:picMkLst>
            <pc:docMk/>
            <pc:sldMk cId="1189696746" sldId="299"/>
            <ac:picMk id="5" creationId="{69169F90-1C92-CAD3-12BF-F19BD4B8154E}"/>
          </ac:picMkLst>
        </pc:picChg>
      </pc:sldChg>
      <pc:sldChg chg="modSp add mod ord">
        <pc:chgData name="Amy Staska" userId="c31b7cb2-472d-43d7-9fd7-1fc8aef475b3" providerId="ADAL" clId="{5B774A00-1CC2-43FB-B2F7-7F0E723B48F5}" dt="2024-07-10T12:04:20.021" v="64" actId="20577"/>
        <pc:sldMkLst>
          <pc:docMk/>
          <pc:sldMk cId="3639420032" sldId="300"/>
        </pc:sldMkLst>
        <pc:spChg chg="mod">
          <ac:chgData name="Amy Staska" userId="c31b7cb2-472d-43d7-9fd7-1fc8aef475b3" providerId="ADAL" clId="{5B774A00-1CC2-43FB-B2F7-7F0E723B48F5}" dt="2024-07-10T12:04:11.428" v="61" actId="20577"/>
          <ac:spMkLst>
            <pc:docMk/>
            <pc:sldMk cId="3639420032" sldId="300"/>
            <ac:spMk id="2" creationId="{1EE9B0D2-D1D0-73EF-4DE6-F4AEB4119C48}"/>
          </ac:spMkLst>
        </pc:spChg>
        <pc:spChg chg="mod">
          <ac:chgData name="Amy Staska" userId="c31b7cb2-472d-43d7-9fd7-1fc8aef475b3" providerId="ADAL" clId="{5B774A00-1CC2-43FB-B2F7-7F0E723B48F5}" dt="2024-07-10T12:04:20.021" v="64" actId="20577"/>
          <ac:spMkLst>
            <pc:docMk/>
            <pc:sldMk cId="3639420032" sldId="300"/>
            <ac:spMk id="3" creationId="{CD7A6162-EFE6-E3DA-1597-215C669AA9E9}"/>
          </ac:spMkLst>
        </pc:spChg>
      </pc:sldChg>
      <pc:sldChg chg="modSp add mod ord">
        <pc:chgData name="Amy Staska" userId="c31b7cb2-472d-43d7-9fd7-1fc8aef475b3" providerId="ADAL" clId="{5B774A00-1CC2-43FB-B2F7-7F0E723B48F5}" dt="2024-07-10T12:04:48.863" v="77" actId="20577"/>
        <pc:sldMkLst>
          <pc:docMk/>
          <pc:sldMk cId="1247353025" sldId="301"/>
        </pc:sldMkLst>
        <pc:spChg chg="mod">
          <ac:chgData name="Amy Staska" userId="c31b7cb2-472d-43d7-9fd7-1fc8aef475b3" providerId="ADAL" clId="{5B774A00-1CC2-43FB-B2F7-7F0E723B48F5}" dt="2024-07-10T12:04:42.270" v="75" actId="20577"/>
          <ac:spMkLst>
            <pc:docMk/>
            <pc:sldMk cId="1247353025" sldId="301"/>
            <ac:spMk id="2" creationId="{1EE9B0D2-D1D0-73EF-4DE6-F4AEB4119C48}"/>
          </ac:spMkLst>
        </pc:spChg>
        <pc:spChg chg="mod">
          <ac:chgData name="Amy Staska" userId="c31b7cb2-472d-43d7-9fd7-1fc8aef475b3" providerId="ADAL" clId="{5B774A00-1CC2-43FB-B2F7-7F0E723B48F5}" dt="2024-07-10T12:04:48.863" v="77" actId="20577"/>
          <ac:spMkLst>
            <pc:docMk/>
            <pc:sldMk cId="1247353025" sldId="301"/>
            <ac:spMk id="3" creationId="{CD7A6162-EFE6-E3DA-1597-215C669AA9E9}"/>
          </ac:spMkLst>
        </pc:spChg>
      </pc:sldChg>
      <pc:sldChg chg="modSp add mod ord">
        <pc:chgData name="Amy Staska" userId="c31b7cb2-472d-43d7-9fd7-1fc8aef475b3" providerId="ADAL" clId="{5B774A00-1CC2-43FB-B2F7-7F0E723B48F5}" dt="2024-07-10T12:05:43.862" v="95" actId="20577"/>
        <pc:sldMkLst>
          <pc:docMk/>
          <pc:sldMk cId="269537446" sldId="302"/>
        </pc:sldMkLst>
        <pc:spChg chg="mod">
          <ac:chgData name="Amy Staska" userId="c31b7cb2-472d-43d7-9fd7-1fc8aef475b3" providerId="ADAL" clId="{5B774A00-1CC2-43FB-B2F7-7F0E723B48F5}" dt="2024-07-10T12:05:38.547" v="93" actId="20577"/>
          <ac:spMkLst>
            <pc:docMk/>
            <pc:sldMk cId="269537446" sldId="302"/>
            <ac:spMk id="2" creationId="{1EE9B0D2-D1D0-73EF-4DE6-F4AEB4119C48}"/>
          </ac:spMkLst>
        </pc:spChg>
        <pc:spChg chg="mod">
          <ac:chgData name="Amy Staska" userId="c31b7cb2-472d-43d7-9fd7-1fc8aef475b3" providerId="ADAL" clId="{5B774A00-1CC2-43FB-B2F7-7F0E723B48F5}" dt="2024-07-10T12:05:43.862" v="95" actId="20577"/>
          <ac:spMkLst>
            <pc:docMk/>
            <pc:sldMk cId="269537446" sldId="302"/>
            <ac:spMk id="3" creationId="{CD7A6162-EFE6-E3DA-1597-215C669AA9E9}"/>
          </ac:spMkLst>
        </pc:spChg>
      </pc:sldChg>
      <pc:sldChg chg="modSp add mod ord">
        <pc:chgData name="Amy Staska" userId="c31b7cb2-472d-43d7-9fd7-1fc8aef475b3" providerId="ADAL" clId="{5B774A00-1CC2-43FB-B2F7-7F0E723B48F5}" dt="2024-07-10T12:06:06.659" v="108" actId="20577"/>
        <pc:sldMkLst>
          <pc:docMk/>
          <pc:sldMk cId="1685239975" sldId="303"/>
        </pc:sldMkLst>
        <pc:spChg chg="mod">
          <ac:chgData name="Amy Staska" userId="c31b7cb2-472d-43d7-9fd7-1fc8aef475b3" providerId="ADAL" clId="{5B774A00-1CC2-43FB-B2F7-7F0E723B48F5}" dt="2024-07-10T12:06:01.187" v="106" actId="20577"/>
          <ac:spMkLst>
            <pc:docMk/>
            <pc:sldMk cId="1685239975" sldId="303"/>
            <ac:spMk id="2" creationId="{1EE9B0D2-D1D0-73EF-4DE6-F4AEB4119C48}"/>
          </ac:spMkLst>
        </pc:spChg>
        <pc:spChg chg="mod">
          <ac:chgData name="Amy Staska" userId="c31b7cb2-472d-43d7-9fd7-1fc8aef475b3" providerId="ADAL" clId="{5B774A00-1CC2-43FB-B2F7-7F0E723B48F5}" dt="2024-07-10T12:06:06.659" v="108" actId="20577"/>
          <ac:spMkLst>
            <pc:docMk/>
            <pc:sldMk cId="1685239975" sldId="303"/>
            <ac:spMk id="3" creationId="{CD7A6162-EFE6-E3DA-1597-215C669AA9E9}"/>
          </ac:spMkLst>
        </pc:spChg>
      </pc:sldChg>
      <pc:sldChg chg="modSp add mod ord">
        <pc:chgData name="Amy Staska" userId="c31b7cb2-472d-43d7-9fd7-1fc8aef475b3" providerId="ADAL" clId="{5B774A00-1CC2-43FB-B2F7-7F0E723B48F5}" dt="2024-07-10T12:06:25.142" v="120" actId="20577"/>
        <pc:sldMkLst>
          <pc:docMk/>
          <pc:sldMk cId="1858578685" sldId="304"/>
        </pc:sldMkLst>
        <pc:spChg chg="mod">
          <ac:chgData name="Amy Staska" userId="c31b7cb2-472d-43d7-9fd7-1fc8aef475b3" providerId="ADAL" clId="{5B774A00-1CC2-43FB-B2F7-7F0E723B48F5}" dt="2024-07-10T12:06:22.687" v="119" actId="20577"/>
          <ac:spMkLst>
            <pc:docMk/>
            <pc:sldMk cId="1858578685" sldId="304"/>
            <ac:spMk id="2" creationId="{1EE9B0D2-D1D0-73EF-4DE6-F4AEB4119C48}"/>
          </ac:spMkLst>
        </pc:spChg>
        <pc:spChg chg="mod">
          <ac:chgData name="Amy Staska" userId="c31b7cb2-472d-43d7-9fd7-1fc8aef475b3" providerId="ADAL" clId="{5B774A00-1CC2-43FB-B2F7-7F0E723B48F5}" dt="2024-07-10T12:06:25.142" v="120" actId="20577"/>
          <ac:spMkLst>
            <pc:docMk/>
            <pc:sldMk cId="1858578685" sldId="304"/>
            <ac:spMk id="3" creationId="{CD7A6162-EFE6-E3DA-1597-215C669AA9E9}"/>
          </ac:spMkLst>
        </pc:spChg>
      </pc:sldChg>
      <pc:sldChg chg="modSp add mod ord">
        <pc:chgData name="Amy Staska" userId="c31b7cb2-472d-43d7-9fd7-1fc8aef475b3" providerId="ADAL" clId="{5B774A00-1CC2-43FB-B2F7-7F0E723B48F5}" dt="2024-07-10T12:08:58.429" v="148" actId="20577"/>
        <pc:sldMkLst>
          <pc:docMk/>
          <pc:sldMk cId="1027446957" sldId="305"/>
        </pc:sldMkLst>
        <pc:spChg chg="mod">
          <ac:chgData name="Amy Staska" userId="c31b7cb2-472d-43d7-9fd7-1fc8aef475b3" providerId="ADAL" clId="{5B774A00-1CC2-43FB-B2F7-7F0E723B48F5}" dt="2024-07-10T12:08:08.866" v="139" actId="20577"/>
          <ac:spMkLst>
            <pc:docMk/>
            <pc:sldMk cId="1027446957" sldId="305"/>
            <ac:spMk id="2" creationId="{1EE9B0D2-D1D0-73EF-4DE6-F4AEB4119C48}"/>
          </ac:spMkLst>
        </pc:spChg>
        <pc:spChg chg="mod">
          <ac:chgData name="Amy Staska" userId="c31b7cb2-472d-43d7-9fd7-1fc8aef475b3" providerId="ADAL" clId="{5B774A00-1CC2-43FB-B2F7-7F0E723B48F5}" dt="2024-07-10T12:08:58.429" v="148" actId="20577"/>
          <ac:spMkLst>
            <pc:docMk/>
            <pc:sldMk cId="1027446957" sldId="305"/>
            <ac:spMk id="3" creationId="{CD7A6162-EFE6-E3DA-1597-215C669AA9E9}"/>
          </ac:spMkLst>
        </pc:spChg>
      </pc:sldChg>
      <pc:sldChg chg="modSp add mod ord">
        <pc:chgData name="Amy Staska" userId="c31b7cb2-472d-43d7-9fd7-1fc8aef475b3" providerId="ADAL" clId="{5B774A00-1CC2-43FB-B2F7-7F0E723B48F5}" dt="2024-07-10T12:10:22.218" v="180" actId="20577"/>
        <pc:sldMkLst>
          <pc:docMk/>
          <pc:sldMk cId="581439525" sldId="306"/>
        </pc:sldMkLst>
        <pc:spChg chg="mod">
          <ac:chgData name="Amy Staska" userId="c31b7cb2-472d-43d7-9fd7-1fc8aef475b3" providerId="ADAL" clId="{5B774A00-1CC2-43FB-B2F7-7F0E723B48F5}" dt="2024-07-10T12:10:22.218" v="180" actId="20577"/>
          <ac:spMkLst>
            <pc:docMk/>
            <pc:sldMk cId="581439525" sldId="306"/>
            <ac:spMk id="2" creationId="{FB5693D9-BEB0-A468-C82C-9D679152C985}"/>
          </ac:spMkLst>
        </pc:spChg>
      </pc:sldChg>
      <pc:sldChg chg="add">
        <pc:chgData name="Amy Staska" userId="c31b7cb2-472d-43d7-9fd7-1fc8aef475b3" providerId="ADAL" clId="{5B774A00-1CC2-43FB-B2F7-7F0E723B48F5}" dt="2024-07-10T12:10:09.953" v="159" actId="2890"/>
        <pc:sldMkLst>
          <pc:docMk/>
          <pc:sldMk cId="4244199524" sldId="307"/>
        </pc:sldMkLst>
      </pc:sldChg>
      <pc:sldChg chg="modSp mod">
        <pc:chgData name="Amy Staska" userId="c31b7cb2-472d-43d7-9fd7-1fc8aef475b3" providerId="ADAL" clId="{5B774A00-1CC2-43FB-B2F7-7F0E723B48F5}" dt="2024-07-10T12:14:08.245" v="193" actId="1076"/>
        <pc:sldMkLst>
          <pc:docMk/>
          <pc:sldMk cId="1013080221" sldId="308"/>
        </pc:sldMkLst>
        <pc:picChg chg="mod">
          <ac:chgData name="Amy Staska" userId="c31b7cb2-472d-43d7-9fd7-1fc8aef475b3" providerId="ADAL" clId="{5B774A00-1CC2-43FB-B2F7-7F0E723B48F5}" dt="2024-07-10T12:14:08.245" v="193" actId="1076"/>
          <ac:picMkLst>
            <pc:docMk/>
            <pc:sldMk cId="1013080221" sldId="308"/>
            <ac:picMk id="5" creationId="{A7BF5B85-0FB0-B3FF-A736-C02EB911DA16}"/>
          </ac:picMkLst>
        </pc:picChg>
        <pc:picChg chg="mod">
          <ac:chgData name="Amy Staska" userId="c31b7cb2-472d-43d7-9fd7-1fc8aef475b3" providerId="ADAL" clId="{5B774A00-1CC2-43FB-B2F7-7F0E723B48F5}" dt="2024-07-10T12:14:01.296" v="192" actId="1076"/>
          <ac:picMkLst>
            <pc:docMk/>
            <pc:sldMk cId="1013080221" sldId="308"/>
            <ac:picMk id="6" creationId="{D919BB86-F9FB-25F0-D119-58A2B302F606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9A1C012-8297-4361-ACE8-A2509FB18911}"/>
              </a:ext>
            </a:extLst>
          </p:cNvPr>
          <p:cNvSpPr/>
          <p:nvPr/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EC2572-8518-46FF-8F60-FE2963DF4A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0120" y="640080"/>
            <a:ext cx="10268712" cy="3227832"/>
          </a:xfrm>
        </p:spPr>
        <p:txBody>
          <a:bodyPr anchor="b">
            <a:normAutofit/>
          </a:bodyPr>
          <a:lstStyle>
            <a:lvl1pPr algn="ctr">
              <a:defRPr sz="88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A0C76A-7715-48A4-8CF5-14BBF61962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0120" y="4526280"/>
            <a:ext cx="10268712" cy="1508760"/>
          </a:xfrm>
        </p:spPr>
        <p:txBody>
          <a:bodyPr>
            <a:normAutofit/>
          </a:bodyPr>
          <a:lstStyle>
            <a:lvl1pPr marL="0" indent="0" algn="ctr">
              <a:buNone/>
              <a:defRPr sz="36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2D4EF84-F7DF-49C5-9285-301284ADB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fld id="{A37D6D71-8B28-4ED6-B932-04B197003D23}" type="datetimeFigureOut">
              <a:rPr lang="en-US" smtClean="0"/>
              <a:pPr algn="r"/>
              <a:t>7/10/2024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1266E04-79AF-49EF-86BC-DB29D304B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90DF5B53-9A9A-46CE-A910-25ADA5875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9729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327B9-64C6-4AFE-8E67-F60CD17A8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92656D-F600-4D76-8A0F-BDBE78759B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A13412-4939-4879-B91F-BB5B029B6C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7/10/2024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237DB9-DE7D-4687-82D7-612600F06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819356-0444-4C23-82D3-E2FDE28D3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3679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EB51B7C-D548-4AB7-90A4-C196105E6D56}"/>
              </a:ext>
            </a:extLst>
          </p:cNvPr>
          <p:cNvSpPr/>
          <p:nvPr/>
        </p:nvSpPr>
        <p:spPr>
          <a:xfrm>
            <a:off x="7108274" y="0"/>
            <a:ext cx="508372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DC521B-8B54-4843-9FF4-B2C30FA004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751740" y="643467"/>
            <a:ext cx="3477092" cy="5533495"/>
          </a:xfrm>
        </p:spPr>
        <p:txBody>
          <a:bodyPr vert="eaVert" tIns="9144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0E3F10-9E27-41E6-A965-4243E37BE3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60120" y="643467"/>
            <a:ext cx="5504687" cy="5533496"/>
          </a:xfrm>
        </p:spPr>
        <p:txBody>
          <a:bodyPr vert="eaVert" tIns="91440" bIns="9144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41D62D-51A0-4AD7-8027-BF548FB6AA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17898" y="6356350"/>
            <a:ext cx="25227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fld id="{A37D6D71-8B28-4ED6-B932-04B197003D23}" type="datetimeFigureOut">
              <a:rPr lang="en-US" smtClean="0"/>
              <a:pPr algn="r"/>
              <a:t>7/10/2024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857492-A701-44A1-B1D5-7B2C8CD06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D2E8AE-F1AA-4D19-A434-102501D3B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41603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80910-921F-4143-AB01-0F0AFC290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182FC-5A0B-4C24-A6ED-990ED5BA90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6172F4-3DB0-4AE3-8926-081B78034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7/10/2024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25F1358-C731-465B-BCB1-2CCBFD6EC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D59536-57D3-4C8A-A207-568465A32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48011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81E0804-8E9E-4C6E-B18D-44FE715B239E}"/>
              </a:ext>
            </a:extLst>
          </p:cNvPr>
          <p:cNvSpPr/>
          <p:nvPr/>
        </p:nvSpPr>
        <p:spPr>
          <a:xfrm>
            <a:off x="0" y="0"/>
            <a:ext cx="12192000" cy="42249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278AA1-17A5-44BF-8791-EACDA31F5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768096"/>
            <a:ext cx="10268712" cy="3136392"/>
          </a:xfrm>
        </p:spPr>
        <p:txBody>
          <a:bodyPr anchor="b">
            <a:normAutofit/>
          </a:bodyPr>
          <a:lstStyle>
            <a:lvl1pPr>
              <a:defRPr sz="7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1203A5-DA79-4778-AB85-1503657484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0" y="4544568"/>
            <a:ext cx="10268712" cy="1545336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CE3B1B5E-0912-44AE-BAED-70B980E53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7/10/2024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346C82F1-A7B2-4F03-A26B-59D79BF5B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1DC1ABC-47A9-477B-A29D-F6690EE6B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38963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5F398-F05F-4793-9FA5-5B817EB95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17F1CD-2CD4-4BBB-AB36-73A20B1A8D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60120" y="2587752"/>
            <a:ext cx="4815840" cy="35935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7BBE02-B884-4CCC-9CBD-13B792BBA2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2992" y="2583371"/>
            <a:ext cx="4815840" cy="35935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B7FBE509-AA68-4D63-A589-AD5DE7FFF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7/10/2024</a:t>
            </a:fld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9C1A4D52-57E4-4F45-BC2C-9FD73E9CE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E76AD5E1-358D-4236-85AE-74713259E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3744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87D32C-166A-4FBE-B24D-C257690954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1" y="2587752"/>
            <a:ext cx="4818888" cy="892048"/>
          </a:xfrm>
        </p:spPr>
        <p:txBody>
          <a:bodyPr anchor="ctr"/>
          <a:lstStyle>
            <a:lvl1pPr marL="0" indent="0">
              <a:buNone/>
              <a:defRPr sz="26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9EC567-F249-462A-B71A-9C40D50E26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60120" y="3594538"/>
            <a:ext cx="4818888" cy="25868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B7D2C6-69D1-4DE4-BF68-5FB0623DB9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09944" y="2587752"/>
            <a:ext cx="4818888" cy="892048"/>
          </a:xfrm>
        </p:spPr>
        <p:txBody>
          <a:bodyPr anchor="ctr"/>
          <a:lstStyle>
            <a:lvl1pPr marL="0" indent="0">
              <a:buNone/>
              <a:defRPr sz="26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367CC7-ED09-4F8D-A39A-C5969D33B9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09944" y="3594538"/>
            <a:ext cx="4818888" cy="25868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5F92A44F-DE98-4FB5-B474-5DCCDD267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7/10/2024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3ACC79DA-A9E4-4E93-93F1-81907A901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04DFE57-AA80-4ED8-AD77-35CC56F3F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FB62259C-ADDF-4293-AD3B-AB2E04A74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00024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C7BA0-DC57-452F-85B7-C979AA690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1C53797-8D72-4774-AC93-EB9FDD650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7/10/2024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E945AB7-1A32-4516-ABF9-B40958AE2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22923C3-1D67-4089-A6B1-9A10315E8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8874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0A8DC1-14F6-453B-A724-D6493F063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7/10/2024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E63FF0-1A91-4698-B12A-112D05373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066D53-44B3-4F04-93FD-9756A6013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05477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83A0FE-F7E3-433E-9A29-D778690D22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2591850"/>
            <a:ext cx="6045644" cy="359359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94B15D-55F5-4208-AF40-41CAFEB56F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60120" y="2591850"/>
            <a:ext cx="3811905" cy="3277137"/>
          </a:xfrm>
        </p:spPr>
        <p:txBody>
          <a:bodyPr anchor="ctr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8A46CE7-2F0F-4C85-B633-B9FCB8347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7/10/2024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0900919-3A73-4918-9D97-8DBE7ABB7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8BC1001-E44E-4A9A-9E60-2E319A844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A125AC31-022C-40AA-B65C-C9AC48395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73821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97A575-703F-410E-9A84-F9B578FEAE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2267712"/>
            <a:ext cx="6571469" cy="4590288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18B509-934D-400A-A922-45B61AC6ED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35971" y="2587752"/>
            <a:ext cx="3992856" cy="3593592"/>
          </a:xfrm>
        </p:spPr>
        <p:txBody>
          <a:bodyPr anchor="ctr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99813C51-6954-4F3A-A043-D1BCC8B50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7/10/2024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0AC32FB-49A3-40E4-9D24-177597043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endParaRPr lang="en-US" dirty="0"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C93F5E6-DAE6-447B-8038-5F4C9A799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FF97FB-514D-4FE8-A9A4-E9A111A56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36421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D153959-30FA-4987-A094-7243641F474B}"/>
              </a:ext>
            </a:extLst>
          </p:cNvPr>
          <p:cNvSpPr/>
          <p:nvPr/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216229-A6DB-436A-B327-667E80F0A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317814"/>
            <a:ext cx="10268712" cy="17007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2B351D-270D-480D-8AF5-6A213ED2B3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0" y="2587752"/>
            <a:ext cx="10268712" cy="35935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EB0E73-3310-4A8F-BB4A-7A6A99121A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03720" y="6356350"/>
            <a:ext cx="32369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just">
              <a:defRPr sz="1200" spc="50" baseline="0">
                <a:solidFill>
                  <a:schemeClr val="tx1"/>
                </a:solidFill>
              </a:defRPr>
            </a:lvl1pPr>
          </a:lstStyle>
          <a:p>
            <a:pPr algn="r"/>
            <a:fld id="{A37D6D71-8B28-4ED6-B932-04B197003D23}" type="datetimeFigureOut">
              <a:rPr lang="en-US" smtClean="0"/>
              <a:pPr algn="r"/>
              <a:t>7/10/2024</a:t>
            </a:fld>
            <a:endParaRPr lang="en-US" spc="5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81C4C0-515B-4404-A780-C31E7DFE54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60120" y="6356350"/>
            <a:ext cx="55046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spc="50" baseline="0">
                <a:solidFill>
                  <a:schemeClr val="tx1"/>
                </a:solidFill>
              </a:defRPr>
            </a:lvl1pPr>
          </a:lstStyle>
          <a:p>
            <a:endParaRPr lang="en-US" spc="5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4C30C7-F013-428C-A6F7-A8CCCD14CE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96144" y="6356350"/>
            <a:ext cx="9326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6510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18" r:id="rId6"/>
    <p:sldLayoutId id="2147483714" r:id="rId7"/>
    <p:sldLayoutId id="2147483715" r:id="rId8"/>
    <p:sldLayoutId id="2147483716" r:id="rId9"/>
    <p:sldLayoutId id="2147483717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600" kern="1200" cap="all" spc="12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1000"/>
        </a:lnSpc>
        <a:spcBef>
          <a:spcPts val="700"/>
        </a:spcBef>
        <a:spcAft>
          <a:spcPts val="700"/>
        </a:spcAft>
        <a:buFont typeface="Arial" panose="020B0604020202020204" pitchFamily="34" charset="0"/>
        <a:buNone/>
        <a:defRPr sz="2600" kern="1200" spc="50" baseline="0">
          <a:solidFill>
            <a:schemeClr val="tx1"/>
          </a:solidFill>
          <a:latin typeface="+mn-lt"/>
          <a:ea typeface="+mn-ea"/>
          <a:cs typeface="+mn-cs"/>
        </a:defRPr>
      </a:lvl1pPr>
      <a:lvl2pPr marL="274320" indent="-27432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ClrTx/>
        <a:buFont typeface="Wingdings" panose="05000000000000000000" pitchFamily="2" charset="2"/>
        <a:buChar char="§"/>
        <a:defRPr sz="2300" kern="1200" spc="50" baseline="0">
          <a:solidFill>
            <a:schemeClr val="tx1"/>
          </a:solidFill>
          <a:latin typeface="+mn-lt"/>
          <a:ea typeface="+mn-ea"/>
          <a:cs typeface="+mn-cs"/>
        </a:defRPr>
      </a:lvl2pPr>
      <a:lvl3pPr marL="274320" indent="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Font typeface="Arial" panose="020B0604020202020204" pitchFamily="34" charset="0"/>
        <a:buNone/>
        <a:defRPr sz="1800" b="1" kern="1200" spc="50" baseline="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27432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ClrTx/>
        <a:buFont typeface="Wingdings" panose="05000000000000000000" pitchFamily="2" charset="2"/>
        <a:buChar char="§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4pPr>
      <a:lvl5pPr marL="594360" indent="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Font typeface="Arial" panose="020B0604020202020204" pitchFamily="34" charset="0"/>
        <a:buNone/>
        <a:defRPr sz="1800" b="1" kern="1200" spc="5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65E0E3C-32F3-480B-9842-7611BBE2E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3465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C7C19B-CADE-DFD7-C3AA-D4D563E508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0120" y="640081"/>
            <a:ext cx="5913098" cy="4419600"/>
          </a:xfrm>
        </p:spPr>
        <p:txBody>
          <a:bodyPr anchor="b">
            <a:normAutofit/>
          </a:bodyPr>
          <a:lstStyle/>
          <a:p>
            <a:pPr algn="l"/>
            <a:r>
              <a:rPr lang="en-US" sz="7500" dirty="0">
                <a:solidFill>
                  <a:schemeClr val="bg1"/>
                </a:solidFill>
              </a:rPr>
              <a:t>CERTA Certification Course</a:t>
            </a:r>
          </a:p>
        </p:txBody>
      </p:sp>
      <p:pic>
        <p:nvPicPr>
          <p:cNvPr id="5" name="Picture 4" descr="A black and white logo&#10;&#10;Description automatically generated">
            <a:extLst>
              <a:ext uri="{FF2B5EF4-FFF2-40B4-BE49-F238E27FC236}">
                <a16:creationId xmlns:a16="http://schemas.microsoft.com/office/drawing/2014/main" id="{A7BF5B85-0FB0-B3FF-A736-C02EB911DA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3245" y="1011937"/>
            <a:ext cx="4118641" cy="3675887"/>
          </a:xfrm>
          <a:prstGeom prst="rect">
            <a:avLst/>
          </a:prstGeom>
        </p:spPr>
      </p:pic>
      <p:pic>
        <p:nvPicPr>
          <p:cNvPr id="6" name="Picture 5" descr="A logo with a red and blue design&#10;&#10;Description automatically generated">
            <a:extLst>
              <a:ext uri="{FF2B5EF4-FFF2-40B4-BE49-F238E27FC236}">
                <a16:creationId xmlns:a16="http://schemas.microsoft.com/office/drawing/2014/main" id="{D919BB86-F9FB-25F0-D119-58A2B302F6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7436" y="5800276"/>
            <a:ext cx="2276714" cy="836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7890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D153959-30FA-4987-A094-7243641F4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558DA214-7FDA-4C9D-A7CF-9AD725E290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447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68FE8FE-FA40-4962-D266-C59E9BE10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438" y="317499"/>
            <a:ext cx="4500737" cy="209550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cap="all" spc="12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Class b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62DF05-381F-7940-112F-011165233E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89154" y="2587625"/>
            <a:ext cx="4172021" cy="35941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Gas</a:t>
            </a:r>
          </a:p>
          <a:p>
            <a:r>
              <a:rPr lang="en-US" dirty="0"/>
              <a:t>Oil</a:t>
            </a:r>
          </a:p>
          <a:p>
            <a:r>
              <a:rPr lang="en-US" dirty="0"/>
              <a:t>Grease</a:t>
            </a:r>
          </a:p>
          <a:p>
            <a:r>
              <a:rPr lang="en-US" dirty="0"/>
              <a:t>Paint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0B0C8424-4F31-7F63-8D31-9E65762F6AF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36" r="20436"/>
          <a:stretch/>
        </p:blipFill>
        <p:spPr>
          <a:xfrm>
            <a:off x="6094474" y="10"/>
            <a:ext cx="6097526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1448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D153959-30FA-4987-A094-7243641F4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558DA214-7FDA-4C9D-A7CF-9AD725E290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447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68FE8FE-FA40-4962-D266-C59E9BE10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438" y="317499"/>
            <a:ext cx="4500737" cy="209550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cap="all" spc="12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Class C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62DF05-381F-7940-112F-011165233E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89154" y="2587625"/>
            <a:ext cx="4172021" cy="35941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Electric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0B0C8424-4F31-7F63-8D31-9E65762F6AF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63" r="20363"/>
          <a:stretch/>
        </p:blipFill>
        <p:spPr>
          <a:xfrm>
            <a:off x="6094474" y="10"/>
            <a:ext cx="6097526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581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D153959-30FA-4987-A094-7243641F4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558DA214-7FDA-4C9D-A7CF-9AD725E290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447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68FE8FE-FA40-4962-D266-C59E9BE10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438" y="317499"/>
            <a:ext cx="4500737" cy="209550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cap="all" spc="12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Class 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62DF05-381F-7940-112F-011165233E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89154" y="2587625"/>
            <a:ext cx="4172021" cy="35941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Metal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0B0C8424-4F31-7F63-8D31-9E65762F6AF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63" r="20363"/>
          <a:stretch/>
        </p:blipFill>
        <p:spPr>
          <a:xfrm>
            <a:off x="6094474" y="10"/>
            <a:ext cx="6097526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3545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62037BA-9ACE-F4FE-CA7B-7432DDBAC763}"/>
              </a:ext>
            </a:extLst>
          </p:cNvPr>
          <p:cNvCxnSpPr/>
          <p:nvPr/>
        </p:nvCxnSpPr>
        <p:spPr>
          <a:xfrm>
            <a:off x="3828288" y="207264"/>
            <a:ext cx="0" cy="6339840"/>
          </a:xfrm>
          <a:prstGeom prst="line">
            <a:avLst/>
          </a:prstGeom>
          <a:ln w="1111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109290C2-8147-5E64-0C7D-D64418FD0F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8844" y="207264"/>
            <a:ext cx="109738" cy="63952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224E91-41C1-C755-7D46-D6697F6086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6114739" y="-3385180"/>
            <a:ext cx="152412" cy="1163236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C73320F-7558-3638-248B-5CEA602556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759" y="4498478"/>
            <a:ext cx="11638273" cy="1524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4B2F784-A0CC-C0EF-B9BC-60279E5EDAC6}"/>
              </a:ext>
            </a:extLst>
          </p:cNvPr>
          <p:cNvSpPr txBox="1"/>
          <p:nvPr/>
        </p:nvSpPr>
        <p:spPr>
          <a:xfrm>
            <a:off x="629587" y="338603"/>
            <a:ext cx="28930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u="none" strike="noStrike" baseline="0" dirty="0">
                <a:latin typeface="AGaramondPro-Regular"/>
              </a:rPr>
              <a:t>A minimum of ____</a:t>
            </a:r>
          </a:p>
          <a:p>
            <a:pPr algn="ctr"/>
            <a:r>
              <a:rPr lang="en-US" sz="1800" b="0" u="none" strike="noStrike" baseline="0" dirty="0">
                <a:latin typeface="AGaramondPro-Regular"/>
              </a:rPr>
              <a:t>4A60BC fire</a:t>
            </a:r>
          </a:p>
          <a:p>
            <a:pPr algn="ctr"/>
            <a:r>
              <a:rPr lang="en-US" sz="1800" b="0" u="none" strike="noStrike" baseline="0" dirty="0">
                <a:latin typeface="AGaramondPro-Regular"/>
              </a:rPr>
              <a:t>extinguishers should be</a:t>
            </a:r>
          </a:p>
          <a:p>
            <a:pPr algn="ctr"/>
            <a:r>
              <a:rPr lang="en-US" sz="1800" b="0" u="none" strike="noStrike" baseline="0" dirty="0">
                <a:latin typeface="AGaramondPro-Regular"/>
              </a:rPr>
              <a:t>readily available</a:t>
            </a:r>
          </a:p>
          <a:p>
            <a:pPr algn="ctr"/>
            <a:r>
              <a:rPr lang="en-US" sz="1800" b="0" u="none" strike="noStrike" baseline="0" dirty="0">
                <a:latin typeface="AGaramondPro-Regular"/>
              </a:rPr>
              <a:t>within 10 feet of all</a:t>
            </a:r>
          </a:p>
          <a:p>
            <a:pPr algn="ctr"/>
            <a:r>
              <a:rPr lang="en-US" sz="1800" b="0" u="none" strike="noStrike" baseline="0" dirty="0">
                <a:latin typeface="AGaramondPro-Regular"/>
              </a:rPr>
              <a:t>torching activities.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7E00D4-F663-0D80-E8C8-4D948E471461}"/>
              </a:ext>
            </a:extLst>
          </p:cNvPr>
          <p:cNvSpPr txBox="1"/>
          <p:nvPr/>
        </p:nvSpPr>
        <p:spPr>
          <a:xfrm>
            <a:off x="4649457" y="615601"/>
            <a:ext cx="28930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u="none" strike="noStrike" baseline="0" dirty="0">
                <a:latin typeface="AGaramondPro-Regular"/>
              </a:rPr>
              <a:t>What does the plastic</a:t>
            </a:r>
          </a:p>
          <a:p>
            <a:pPr algn="ctr"/>
            <a:r>
              <a:rPr lang="en-US" sz="1800" b="0" u="none" strike="noStrike" baseline="0" dirty="0">
                <a:latin typeface="AGaramondPro-Regular"/>
              </a:rPr>
              <a:t>seal band through the</a:t>
            </a:r>
          </a:p>
          <a:p>
            <a:pPr algn="ctr"/>
            <a:r>
              <a:rPr lang="en-US" sz="1800" b="0" u="none" strike="noStrike" baseline="0" dirty="0">
                <a:latin typeface="AGaramondPro-Regular"/>
              </a:rPr>
              <a:t>release pin of a fire</a:t>
            </a:r>
          </a:p>
          <a:p>
            <a:pPr algn="ctr"/>
            <a:r>
              <a:rPr lang="en-US" sz="1800" b="0" u="none" strike="noStrike" baseline="0" dirty="0">
                <a:latin typeface="AGaramondPro-Regular"/>
              </a:rPr>
              <a:t>extinguisher ensure?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F914ED-4A9A-4AA6-0835-323DB21D9A25}"/>
              </a:ext>
            </a:extLst>
          </p:cNvPr>
          <p:cNvSpPr txBox="1"/>
          <p:nvPr/>
        </p:nvSpPr>
        <p:spPr>
          <a:xfrm>
            <a:off x="8766313" y="265369"/>
            <a:ext cx="289308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u="none" strike="noStrike" baseline="0" dirty="0">
                <a:latin typeface="AGaramondPro-Regular"/>
              </a:rPr>
              <a:t>Name one thing you</a:t>
            </a:r>
          </a:p>
          <a:p>
            <a:pPr algn="ctr"/>
            <a:r>
              <a:rPr lang="en-US" sz="1800" b="0" u="sng" strike="noStrike" baseline="0" dirty="0">
                <a:latin typeface="AGaramondPro-Regular"/>
              </a:rPr>
              <a:t>should do</a:t>
            </a:r>
          </a:p>
          <a:p>
            <a:pPr algn="ctr"/>
            <a:r>
              <a:rPr lang="en-US" sz="1800" b="0" u="none" strike="noStrike" baseline="0" dirty="0">
                <a:latin typeface="AGaramondPro-Regular"/>
              </a:rPr>
              <a:t>and</a:t>
            </a:r>
          </a:p>
          <a:p>
            <a:pPr algn="ctr"/>
            <a:r>
              <a:rPr lang="en-US" sz="1800" b="0" u="none" strike="noStrike" baseline="0" dirty="0">
                <a:latin typeface="AGaramondPro-Regular"/>
              </a:rPr>
              <a:t>one thing you</a:t>
            </a:r>
          </a:p>
          <a:p>
            <a:pPr algn="ctr"/>
            <a:r>
              <a:rPr lang="en-US" sz="1800" b="0" u="sng" strike="noStrike" baseline="0" dirty="0">
                <a:latin typeface="AGaramondPro-Regular"/>
              </a:rPr>
              <a:t>should not do</a:t>
            </a:r>
          </a:p>
          <a:p>
            <a:pPr algn="ctr"/>
            <a:r>
              <a:rPr lang="en-US" sz="1800" b="0" u="none" strike="noStrike" baseline="0" dirty="0">
                <a:latin typeface="AGaramondPro-Regular"/>
              </a:rPr>
              <a:t>when tending to a</a:t>
            </a:r>
          </a:p>
          <a:p>
            <a:pPr algn="ctr"/>
            <a:r>
              <a:rPr lang="en-US" sz="1800" b="0" u="none" strike="noStrike" baseline="0" dirty="0">
                <a:latin typeface="AGaramondPro-Regular"/>
              </a:rPr>
              <a:t>burn victim.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AD76DF-75A2-8FA5-0266-3F0D505B78EF}"/>
              </a:ext>
            </a:extLst>
          </p:cNvPr>
          <p:cNvSpPr txBox="1"/>
          <p:nvPr/>
        </p:nvSpPr>
        <p:spPr>
          <a:xfrm>
            <a:off x="624735" y="2828835"/>
            <a:ext cx="28930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u="none" strike="noStrike" baseline="0" dirty="0">
                <a:latin typeface="AGaramondPro-Regular"/>
              </a:rPr>
              <a:t>Name two things that</a:t>
            </a:r>
          </a:p>
          <a:p>
            <a:pPr algn="ctr"/>
            <a:r>
              <a:rPr lang="en-US" sz="1800" b="0" u="sng" strike="noStrike" baseline="0" dirty="0">
                <a:latin typeface="AGaramondPro-Regular"/>
              </a:rPr>
              <a:t>should</a:t>
            </a:r>
            <a:r>
              <a:rPr lang="en-US" sz="1800" b="0" u="none" strike="noStrike" baseline="0" dirty="0">
                <a:latin typeface="AGaramondPro-Regular"/>
              </a:rPr>
              <a:t> be done for</a:t>
            </a:r>
          </a:p>
          <a:p>
            <a:pPr algn="ctr"/>
            <a:r>
              <a:rPr lang="en-US" sz="1800" b="0" u="none" strike="noStrike" baseline="0" dirty="0">
                <a:latin typeface="AGaramondPro-Regular"/>
              </a:rPr>
              <a:t>victims of propane</a:t>
            </a:r>
          </a:p>
          <a:p>
            <a:pPr algn="ctr"/>
            <a:r>
              <a:rPr lang="en-US" sz="1800" b="0" u="none" strike="noStrike" baseline="0" dirty="0">
                <a:latin typeface="AGaramondPro-Regular"/>
              </a:rPr>
              <a:t>freeze burn.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9CCC33-86A7-3926-DF79-16C3D4B17777}"/>
              </a:ext>
            </a:extLst>
          </p:cNvPr>
          <p:cNvSpPr txBox="1"/>
          <p:nvPr/>
        </p:nvSpPr>
        <p:spPr>
          <a:xfrm>
            <a:off x="4649457" y="3081727"/>
            <a:ext cx="2893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u="none" strike="noStrike" baseline="0" dirty="0">
                <a:latin typeface="AGaramondPro-Regular"/>
              </a:rPr>
              <a:t>What words does the term</a:t>
            </a:r>
          </a:p>
          <a:p>
            <a:pPr algn="ctr"/>
            <a:r>
              <a:rPr lang="en-US" sz="1800" b="0" u="none" strike="noStrike" baseline="0" dirty="0">
                <a:latin typeface="AGaramondPro-Regular"/>
              </a:rPr>
              <a:t>PASS stand for?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DC3273A-2DBF-29F5-851C-0783222552E8}"/>
              </a:ext>
            </a:extLst>
          </p:cNvPr>
          <p:cNvSpPr txBox="1"/>
          <p:nvPr/>
        </p:nvSpPr>
        <p:spPr>
          <a:xfrm>
            <a:off x="8766313" y="2766008"/>
            <a:ext cx="28930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u="none" strike="noStrike" baseline="0" dirty="0">
                <a:latin typeface="AGaramondPro-Regular"/>
              </a:rPr>
              <a:t>Name two materials that—</a:t>
            </a:r>
          </a:p>
          <a:p>
            <a:pPr algn="ctr"/>
            <a:r>
              <a:rPr lang="en-US" sz="1800" b="0" u="none" strike="noStrike" baseline="0" dirty="0">
                <a:latin typeface="AGaramondPro-Regular"/>
              </a:rPr>
              <a:t>if they were on fire—</a:t>
            </a:r>
          </a:p>
          <a:p>
            <a:pPr algn="ctr"/>
            <a:r>
              <a:rPr lang="en-US" sz="1800" b="0" u="none" strike="noStrike" baseline="0" dirty="0">
                <a:latin typeface="AGaramondPro-Regular"/>
              </a:rPr>
              <a:t>would be classified as</a:t>
            </a:r>
          </a:p>
          <a:p>
            <a:pPr algn="ctr"/>
            <a:r>
              <a:rPr lang="en-US" sz="1800" b="0" u="none" strike="noStrike" baseline="0" dirty="0">
                <a:latin typeface="AGaramondPro-Regular"/>
              </a:rPr>
              <a:t>Class A fires.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0EBD3A6-BA80-194F-6F93-BC5D37EB719B}"/>
              </a:ext>
            </a:extLst>
          </p:cNvPr>
          <p:cNvSpPr txBox="1"/>
          <p:nvPr/>
        </p:nvSpPr>
        <p:spPr>
          <a:xfrm>
            <a:off x="654981" y="5071155"/>
            <a:ext cx="28930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u="none" strike="noStrike" baseline="0" dirty="0">
                <a:latin typeface="AGaramondPro-Regular"/>
              </a:rPr>
              <a:t>Name three types of PPE</a:t>
            </a:r>
          </a:p>
          <a:p>
            <a:pPr algn="ctr"/>
            <a:r>
              <a:rPr lang="en-US" sz="1800" b="0" u="none" strike="noStrike" baseline="0" dirty="0">
                <a:latin typeface="AGaramondPro-Regular"/>
              </a:rPr>
              <a:t>that should be used while</a:t>
            </a:r>
          </a:p>
          <a:p>
            <a:pPr algn="ctr"/>
            <a:r>
              <a:rPr lang="en-US" sz="1800" b="0" u="none" strike="noStrike" baseline="0" dirty="0">
                <a:latin typeface="AGaramondPro-Regular"/>
              </a:rPr>
              <a:t>doing torch work.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F149832-98CE-A798-FFEB-F059DE8A9F44}"/>
              </a:ext>
            </a:extLst>
          </p:cNvPr>
          <p:cNvSpPr txBox="1"/>
          <p:nvPr/>
        </p:nvSpPr>
        <p:spPr>
          <a:xfrm>
            <a:off x="4649457" y="4932656"/>
            <a:ext cx="28930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u="none" strike="noStrike" baseline="0" dirty="0">
                <a:latin typeface="AGaramondPro-Regular"/>
              </a:rPr>
              <a:t>What classification of</a:t>
            </a:r>
          </a:p>
          <a:p>
            <a:pPr algn="ctr"/>
            <a:r>
              <a:rPr lang="en-US" sz="1800" b="0" u="none" strike="noStrike" baseline="0" dirty="0">
                <a:latin typeface="AGaramondPro-Regular"/>
              </a:rPr>
              <a:t>fire extinguisher should</a:t>
            </a:r>
          </a:p>
          <a:p>
            <a:pPr algn="ctr"/>
            <a:r>
              <a:rPr lang="en-US" sz="1800" b="0" u="none" strike="noStrike" baseline="0" dirty="0">
                <a:latin typeface="AGaramondPro-Regular"/>
              </a:rPr>
              <a:t>be within 10 feet of</a:t>
            </a:r>
          </a:p>
          <a:p>
            <a:pPr algn="ctr"/>
            <a:r>
              <a:rPr lang="en-US" sz="1800" b="0" u="none" strike="noStrike" baseline="0" dirty="0">
                <a:latin typeface="AGaramondPro-Regular"/>
              </a:rPr>
              <a:t>torch work?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B9852E0-088F-1DB2-D535-D828E1FC73F7}"/>
              </a:ext>
            </a:extLst>
          </p:cNvPr>
          <p:cNvSpPr txBox="1"/>
          <p:nvPr/>
        </p:nvSpPr>
        <p:spPr>
          <a:xfrm>
            <a:off x="8766313" y="5071155"/>
            <a:ext cx="28930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u="none" strike="noStrike" baseline="0" dirty="0">
                <a:latin typeface="AGaramondPro-Regular"/>
              </a:rPr>
              <a:t>What should be done with</a:t>
            </a:r>
          </a:p>
          <a:p>
            <a:pPr algn="ctr"/>
            <a:r>
              <a:rPr lang="en-US" sz="1800" b="0" u="none" strike="noStrike" baseline="0" dirty="0">
                <a:latin typeface="AGaramondPro-Regular"/>
              </a:rPr>
              <a:t>a fire extinguisher that</a:t>
            </a:r>
          </a:p>
          <a:p>
            <a:pPr algn="ctr"/>
            <a:r>
              <a:rPr lang="en-US" sz="1800" b="0" u="none" strike="noStrike" baseline="0" dirty="0">
                <a:latin typeface="AGaramondPro-Regular"/>
              </a:rPr>
              <a:t>has been discharged?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9155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9B0D2-D1D0-73EF-4DE6-F4AEB4119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cap="none" dirty="0"/>
              <a:t>Can you: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7A6162-EFE6-E3DA-1597-215C669AA9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1. List personal protective equipment requirements for torching activities?</a:t>
            </a:r>
          </a:p>
          <a:p>
            <a:r>
              <a:rPr lang="en-US" dirty="0"/>
              <a:t>2. Describe basic first-aid procedures associated with torching activities?</a:t>
            </a:r>
          </a:p>
          <a:p>
            <a:r>
              <a:rPr lang="en-US" dirty="0"/>
              <a:t>3. Describe the PASS system for using a fire extinguisher?</a:t>
            </a:r>
          </a:p>
        </p:txBody>
      </p:sp>
    </p:spTree>
    <p:extLst>
      <p:ext uri="{BB962C8B-B14F-4D97-AF65-F5344CB8AC3E}">
        <p14:creationId xmlns:p14="http://schemas.microsoft.com/office/powerpoint/2010/main" val="36394200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693D9-BEB0-A468-C82C-9D679152C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Pre-job Planning and Preparation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833880-9C64-082C-07EF-EE7D84056C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Section 2</a:t>
            </a:r>
          </a:p>
        </p:txBody>
      </p:sp>
    </p:spTree>
    <p:extLst>
      <p:ext uri="{BB962C8B-B14F-4D97-AF65-F5344CB8AC3E}">
        <p14:creationId xmlns:p14="http://schemas.microsoft.com/office/powerpoint/2010/main" val="2761374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9B0D2-D1D0-73EF-4DE6-F4AEB4119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cap="none" dirty="0"/>
              <a:t>During this section you should be able to: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7A6162-EFE6-E3DA-1597-215C669AA9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1. Identify the key elements of a comprehensive pre-job inspection</a:t>
            </a:r>
          </a:p>
          <a:p>
            <a:r>
              <a:rPr lang="en-US" dirty="0"/>
              <a:t>2. Prescribe hazard controls when torching near hazardous areas</a:t>
            </a:r>
          </a:p>
        </p:txBody>
      </p:sp>
    </p:spTree>
    <p:extLst>
      <p:ext uri="{BB962C8B-B14F-4D97-AF65-F5344CB8AC3E}">
        <p14:creationId xmlns:p14="http://schemas.microsoft.com/office/powerpoint/2010/main" val="32625269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BC377B7-18F1-42AD-A1DD-E1D6A5B27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8CD3F60-224B-4A33-8366-65BAA0E6EC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ADE5CC-B744-CBE1-0045-9939E5F136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8575" y="263471"/>
            <a:ext cx="6635212" cy="6369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9008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9B0D2-D1D0-73EF-4DE6-F4AEB4119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cap="none" dirty="0"/>
              <a:t>Can you: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7A6162-EFE6-E3DA-1597-215C669AA9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1. Identify the key elements of a comprehensive pre-job inspection?</a:t>
            </a:r>
          </a:p>
          <a:p>
            <a:r>
              <a:rPr lang="en-US" dirty="0"/>
              <a:t>2. Prescribe hazard controls when torching near hazardous areas?</a:t>
            </a:r>
          </a:p>
        </p:txBody>
      </p:sp>
    </p:spTree>
    <p:extLst>
      <p:ext uri="{BB962C8B-B14F-4D97-AF65-F5344CB8AC3E}">
        <p14:creationId xmlns:p14="http://schemas.microsoft.com/office/powerpoint/2010/main" val="12473530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693D9-BEB0-A468-C82C-9D679152C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Propane Tool and Equipment Safety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833880-9C64-082C-07EF-EE7D84056C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Section 3</a:t>
            </a:r>
          </a:p>
        </p:txBody>
      </p:sp>
    </p:spTree>
    <p:extLst>
      <p:ext uri="{BB962C8B-B14F-4D97-AF65-F5344CB8AC3E}">
        <p14:creationId xmlns:p14="http://schemas.microsoft.com/office/powerpoint/2010/main" val="30260174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25EFA61-F0F8-4F4A-B750-81EE924F1D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7344" y="0"/>
            <a:ext cx="7534655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C81924-5A3D-2B31-EE4B-443F39974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0811" y="317500"/>
            <a:ext cx="5927576" cy="1701800"/>
          </a:xfrm>
        </p:spPr>
        <p:txBody>
          <a:bodyPr>
            <a:normAutofit/>
          </a:bodyPr>
          <a:lstStyle/>
          <a:p>
            <a:r>
              <a:rPr lang="en-US" dirty="0"/>
              <a:t>Course flow</a:t>
            </a:r>
          </a:p>
        </p:txBody>
      </p:sp>
      <p:pic>
        <p:nvPicPr>
          <p:cNvPr id="5" name="Picture 4" descr="A person in a reflective jacket">
            <a:extLst>
              <a:ext uri="{FF2B5EF4-FFF2-40B4-BE49-F238E27FC236}">
                <a16:creationId xmlns:a16="http://schemas.microsoft.com/office/drawing/2014/main" id="{2310A21E-2B46-C45B-B84F-8F2F0369BA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7" r="32233" b="-1"/>
          <a:stretch/>
        </p:blipFill>
        <p:spPr>
          <a:xfrm>
            <a:off x="20" y="10"/>
            <a:ext cx="4657324" cy="685799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F8325D-962C-1A95-53B4-278B0D2314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0810" y="2587625"/>
            <a:ext cx="5927577" cy="3594100"/>
          </a:xfrm>
        </p:spPr>
        <p:txBody>
          <a:bodyPr anchor="t">
            <a:normAutofit/>
          </a:bodyPr>
          <a:lstStyle/>
          <a:p>
            <a:pPr marL="457200" indent="-457200">
              <a:lnSpc>
                <a:spcPct val="91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Introduction</a:t>
            </a:r>
          </a:p>
          <a:p>
            <a:pPr marL="457200" indent="-457200">
              <a:lnSpc>
                <a:spcPct val="91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General Requirements</a:t>
            </a:r>
          </a:p>
          <a:p>
            <a:pPr marL="457200" indent="-457200">
              <a:lnSpc>
                <a:spcPct val="91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Pre-job Planning and Preparation</a:t>
            </a:r>
          </a:p>
          <a:p>
            <a:pPr marL="457200" indent="-457200">
              <a:lnSpc>
                <a:spcPct val="91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Propane Tool and Equipment Safety</a:t>
            </a:r>
          </a:p>
          <a:p>
            <a:pPr marL="457200" indent="-457200">
              <a:lnSpc>
                <a:spcPct val="91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Application Safety</a:t>
            </a:r>
          </a:p>
          <a:p>
            <a:pPr marL="457200" indent="-457200">
              <a:lnSpc>
                <a:spcPct val="91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Post-job Requirements and Duties</a:t>
            </a:r>
          </a:p>
          <a:p>
            <a:pPr marL="457200" indent="-457200">
              <a:lnSpc>
                <a:spcPct val="91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Hands-on Torching</a:t>
            </a:r>
          </a:p>
          <a:p>
            <a:pPr marL="457200" indent="-457200">
              <a:lnSpc>
                <a:spcPct val="91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Exam</a:t>
            </a:r>
          </a:p>
        </p:txBody>
      </p:sp>
    </p:spTree>
    <p:extLst>
      <p:ext uri="{BB962C8B-B14F-4D97-AF65-F5344CB8AC3E}">
        <p14:creationId xmlns:p14="http://schemas.microsoft.com/office/powerpoint/2010/main" val="40348706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9B0D2-D1D0-73EF-4DE6-F4AEB4119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cap="none" dirty="0"/>
              <a:t>During this section you should be able to: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7A6162-EFE6-E3DA-1597-215C669AA9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1. Name the components of a roofing torch assembly</a:t>
            </a:r>
          </a:p>
          <a:p>
            <a:r>
              <a:rPr lang="en-US" dirty="0"/>
              <a:t>2. Explain the proper steps and procedures for handling propane gas cylinders</a:t>
            </a:r>
          </a:p>
        </p:txBody>
      </p:sp>
    </p:spTree>
    <p:extLst>
      <p:ext uri="{BB962C8B-B14F-4D97-AF65-F5344CB8AC3E}">
        <p14:creationId xmlns:p14="http://schemas.microsoft.com/office/powerpoint/2010/main" val="37862757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462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65E0E3C-32F3-480B-9842-7611BBE2E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7345" y="0"/>
            <a:ext cx="753465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DB2ACB4-2857-6C74-8292-4C74F7F01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5736" y="640081"/>
            <a:ext cx="5916145" cy="381210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8800"/>
              <a:t>Propane tank</a:t>
            </a:r>
          </a:p>
        </p:txBody>
      </p:sp>
      <p:pic>
        <p:nvPicPr>
          <p:cNvPr id="6" name="Picture Placeholder 5" descr="A white gas cylinder with nozzle&#10;&#10;Description automatically generated">
            <a:extLst>
              <a:ext uri="{FF2B5EF4-FFF2-40B4-BE49-F238E27FC236}">
                <a16:creationId xmlns:a16="http://schemas.microsoft.com/office/drawing/2014/main" id="{09B3DDB4-F323-961B-ED09-01ED00D4AE9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447"/>
          <a:stretch/>
        </p:blipFill>
        <p:spPr>
          <a:xfrm>
            <a:off x="636006" y="821997"/>
            <a:ext cx="3386716" cy="498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449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654BDA8-EE5D-4DC8-BA6E-A93D650163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7348" y="736600"/>
            <a:ext cx="7534652" cy="53847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A9DE903-8652-5C89-98D7-C14C8A7FD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0814" y="1482634"/>
            <a:ext cx="5928018" cy="304679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8800"/>
              <a:t>Propane tank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0153F5-62EA-0062-9E20-B29FC87491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00814" y="4686300"/>
            <a:ext cx="5928018" cy="105727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600">
                <a:solidFill>
                  <a:schemeClr val="bg1"/>
                </a:solidFill>
              </a:rPr>
              <a:t>With regulator</a:t>
            </a:r>
          </a:p>
        </p:txBody>
      </p:sp>
      <p:pic>
        <p:nvPicPr>
          <p:cNvPr id="6" name="Picture Placeholder 5" descr="A propane tank with a pressure gauge&#10;&#10;Description automatically generated">
            <a:extLst>
              <a:ext uri="{FF2B5EF4-FFF2-40B4-BE49-F238E27FC236}">
                <a16:creationId xmlns:a16="http://schemas.microsoft.com/office/drawing/2014/main" id="{05851147-3BE4-99FE-57A6-84FEB0B36A5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3" r="11584" b="3"/>
          <a:stretch/>
        </p:blipFill>
        <p:spPr>
          <a:xfrm>
            <a:off x="20" y="736600"/>
            <a:ext cx="4657328" cy="538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979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2BDAC-770C-5D91-C26A-BCD2D6CDD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Liquid &amp; vapor withdrawal</a:t>
            </a:r>
          </a:p>
        </p:txBody>
      </p:sp>
      <p:pic>
        <p:nvPicPr>
          <p:cNvPr id="6" name="Content Placeholder 5" descr="A close-up of a gas tank&#10;&#10;Description automatically generated">
            <a:extLst>
              <a:ext uri="{FF2B5EF4-FFF2-40B4-BE49-F238E27FC236}">
                <a16:creationId xmlns:a16="http://schemas.microsoft.com/office/drawing/2014/main" id="{487D5C4A-CD25-EFCC-5BE5-36C4C05AF50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865" y="2587625"/>
            <a:ext cx="2242033" cy="3594100"/>
          </a:xfrm>
        </p:spPr>
      </p:pic>
      <p:pic>
        <p:nvPicPr>
          <p:cNvPr id="8" name="Content Placeholder 7" descr="A grey cylinder with a black handle&#10;&#10;Description automatically generated with medium confidence">
            <a:extLst>
              <a:ext uri="{FF2B5EF4-FFF2-40B4-BE49-F238E27FC236}">
                <a16:creationId xmlns:a16="http://schemas.microsoft.com/office/drawing/2014/main" id="{E7A8A9A1-7705-E981-D4AD-62E989FEEFD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370" y="2582863"/>
            <a:ext cx="2259148" cy="3594100"/>
          </a:xfrm>
        </p:spPr>
      </p:pic>
    </p:spTree>
    <p:extLst>
      <p:ext uri="{BB962C8B-B14F-4D97-AF65-F5344CB8AC3E}">
        <p14:creationId xmlns:p14="http://schemas.microsoft.com/office/powerpoint/2010/main" val="23573602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6BC377B7-18F1-42AD-A1DD-E1D6A5B27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E27CBDD7-6A01-4B3F-B16A-F50305427B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643467 w 12192000"/>
              <a:gd name="connsiteY0" fmla="*/ 640822 h 6858000"/>
              <a:gd name="connsiteX1" fmla="*/ 643467 w 12192000"/>
              <a:gd name="connsiteY1" fmla="*/ 6217178 h 6858000"/>
              <a:gd name="connsiteX2" fmla="*/ 11548533 w 12192000"/>
              <a:gd name="connsiteY2" fmla="*/ 6217178 h 6858000"/>
              <a:gd name="connsiteX3" fmla="*/ 11548533 w 12192000"/>
              <a:gd name="connsiteY3" fmla="*/ 640822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643467" y="640822"/>
                </a:moveTo>
                <a:lnTo>
                  <a:pt x="643467" y="6217178"/>
                </a:lnTo>
                <a:lnTo>
                  <a:pt x="11548533" y="6217178"/>
                </a:lnTo>
                <a:lnTo>
                  <a:pt x="11548533" y="640822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Placeholder 5" descr="A close-up of a brass valve">
            <a:extLst>
              <a:ext uri="{FF2B5EF4-FFF2-40B4-BE49-F238E27FC236}">
                <a16:creationId xmlns:a16="http://schemas.microsoft.com/office/drawing/2014/main" id="{0959AAA7-2989-6BCE-2670-0F4072B06AD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" r="5622"/>
          <a:stretch>
            <a:fillRect/>
          </a:stretch>
        </p:blipFill>
        <p:spPr>
          <a:xfrm>
            <a:off x="2807032" y="1131510"/>
            <a:ext cx="6577935" cy="4594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582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9B0D2-D1D0-73EF-4DE6-F4AEB4119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cap="none" dirty="0"/>
              <a:t>Can you: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7A6162-EFE6-E3DA-1597-215C669AA9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1. Name the components of a roofing torch assembly?</a:t>
            </a:r>
          </a:p>
          <a:p>
            <a:r>
              <a:rPr lang="en-US" dirty="0"/>
              <a:t>2. Explain the proper steps and procedures for handling propane gas cylinders?</a:t>
            </a:r>
          </a:p>
        </p:txBody>
      </p:sp>
    </p:spTree>
    <p:extLst>
      <p:ext uri="{BB962C8B-B14F-4D97-AF65-F5344CB8AC3E}">
        <p14:creationId xmlns:p14="http://schemas.microsoft.com/office/powerpoint/2010/main" val="2695374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693D9-BEB0-A468-C82C-9D679152C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 safety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833880-9C64-082C-07EF-EE7D84056C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Section 4</a:t>
            </a:r>
          </a:p>
        </p:txBody>
      </p:sp>
    </p:spTree>
    <p:extLst>
      <p:ext uri="{BB962C8B-B14F-4D97-AF65-F5344CB8AC3E}">
        <p14:creationId xmlns:p14="http://schemas.microsoft.com/office/powerpoint/2010/main" val="29731285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9B0D2-D1D0-73EF-4DE6-F4AEB4119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cap="none" dirty="0"/>
              <a:t>During this section you should be able to: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7A6162-EFE6-E3DA-1597-215C669AA9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1. Recognize hazardous areas</a:t>
            </a:r>
          </a:p>
          <a:p>
            <a:r>
              <a:rPr lang="en-US" dirty="0"/>
              <a:t>2. Describe safe torching techniques to use near hazardous areas</a:t>
            </a:r>
          </a:p>
        </p:txBody>
      </p:sp>
    </p:spTree>
    <p:extLst>
      <p:ext uri="{BB962C8B-B14F-4D97-AF65-F5344CB8AC3E}">
        <p14:creationId xmlns:p14="http://schemas.microsoft.com/office/powerpoint/2010/main" val="28457867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BC377B7-18F1-42AD-A1DD-E1D6A5B27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8CD3F60-224B-4A33-8366-65BAA0E6EC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CFB13B-81ED-E089-ABF3-59BA581AEF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2940" y="643467"/>
            <a:ext cx="738612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9523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6BC377B7-18F1-42AD-A1DD-E1D6A5B27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8CD3F60-224B-4A33-8366-65BAA0E6EC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E77882-7C06-2CB3-651A-E039883185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6000" y="488197"/>
            <a:ext cx="7519999" cy="55710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64BE03C-CFA2-B45A-8D64-0FFBDDF0B0AD}"/>
              </a:ext>
            </a:extLst>
          </p:cNvPr>
          <p:cNvSpPr txBox="1"/>
          <p:nvPr/>
        </p:nvSpPr>
        <p:spPr>
          <a:xfrm>
            <a:off x="4584914" y="6273965"/>
            <a:ext cx="3022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Hazard 1</a:t>
            </a:r>
          </a:p>
        </p:txBody>
      </p:sp>
    </p:spTree>
    <p:extLst>
      <p:ext uri="{BB962C8B-B14F-4D97-AF65-F5344CB8AC3E}">
        <p14:creationId xmlns:p14="http://schemas.microsoft.com/office/powerpoint/2010/main" val="8727206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A241B-8941-A6F3-8FF0-7B29FA302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Certa safety practices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62331F-DD78-BDE9-9D3D-DB07AD3959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Checklist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Pre-job Planning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Application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Torching Safety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Fire Watch Requirements</a:t>
            </a:r>
          </a:p>
        </p:txBody>
      </p:sp>
    </p:spTree>
    <p:extLst>
      <p:ext uri="{BB962C8B-B14F-4D97-AF65-F5344CB8AC3E}">
        <p14:creationId xmlns:p14="http://schemas.microsoft.com/office/powerpoint/2010/main" val="2775339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6BC377B7-18F1-42AD-A1DD-E1D6A5B27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8CD3F60-224B-4A33-8366-65BAA0E6EC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4BE03C-CFA2-B45A-8D64-0FFBDDF0B0AD}"/>
              </a:ext>
            </a:extLst>
          </p:cNvPr>
          <p:cNvSpPr txBox="1"/>
          <p:nvPr/>
        </p:nvSpPr>
        <p:spPr>
          <a:xfrm>
            <a:off x="4584914" y="6273965"/>
            <a:ext cx="3022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Hazard 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BB3116-89FD-0587-A983-C03B5805EB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6580" y="553791"/>
            <a:ext cx="7778839" cy="5750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2559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6BC377B7-18F1-42AD-A1DD-E1D6A5B27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8CD3F60-224B-4A33-8366-65BAA0E6EC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4BE03C-CFA2-B45A-8D64-0FFBDDF0B0AD}"/>
              </a:ext>
            </a:extLst>
          </p:cNvPr>
          <p:cNvSpPr txBox="1"/>
          <p:nvPr/>
        </p:nvSpPr>
        <p:spPr>
          <a:xfrm>
            <a:off x="4584914" y="6273965"/>
            <a:ext cx="3022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Hazard 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BB3116-89FD-0587-A983-C03B5805EB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5927" y="553791"/>
            <a:ext cx="7760145" cy="5750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0948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6BC377B7-18F1-42AD-A1DD-E1D6A5B27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8CD3F60-224B-4A33-8366-65BAA0E6EC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4BE03C-CFA2-B45A-8D64-0FFBDDF0B0AD}"/>
              </a:ext>
            </a:extLst>
          </p:cNvPr>
          <p:cNvSpPr txBox="1"/>
          <p:nvPr/>
        </p:nvSpPr>
        <p:spPr>
          <a:xfrm>
            <a:off x="4584914" y="6273965"/>
            <a:ext cx="3022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Hazard 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BB3116-89FD-0587-A983-C03B5805EB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61315" y="553791"/>
            <a:ext cx="7669369" cy="5750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0290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6BC377B7-18F1-42AD-A1DD-E1D6A5B27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8CD3F60-224B-4A33-8366-65BAA0E6EC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4BE03C-CFA2-B45A-8D64-0FFBDDF0B0AD}"/>
              </a:ext>
            </a:extLst>
          </p:cNvPr>
          <p:cNvSpPr txBox="1"/>
          <p:nvPr/>
        </p:nvSpPr>
        <p:spPr>
          <a:xfrm>
            <a:off x="4584914" y="6273965"/>
            <a:ext cx="3022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Hazard 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BB3116-89FD-0587-A983-C03B5805EB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61315" y="557804"/>
            <a:ext cx="7669369" cy="5742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299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6BC377B7-18F1-42AD-A1DD-E1D6A5B27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8CD3F60-224B-4A33-8366-65BAA0E6EC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4BE03C-CFA2-B45A-8D64-0FFBDDF0B0AD}"/>
              </a:ext>
            </a:extLst>
          </p:cNvPr>
          <p:cNvSpPr txBox="1"/>
          <p:nvPr/>
        </p:nvSpPr>
        <p:spPr>
          <a:xfrm>
            <a:off x="4584914" y="6273965"/>
            <a:ext cx="3022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Hazard 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BB3116-89FD-0587-A983-C03B5805EB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61315" y="559420"/>
            <a:ext cx="7669369" cy="5739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1790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6BC377B7-18F1-42AD-A1DD-E1D6A5B27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8CD3F60-224B-4A33-8366-65BAA0E6EC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4BE03C-CFA2-B45A-8D64-0FFBDDF0B0AD}"/>
              </a:ext>
            </a:extLst>
          </p:cNvPr>
          <p:cNvSpPr txBox="1"/>
          <p:nvPr/>
        </p:nvSpPr>
        <p:spPr>
          <a:xfrm>
            <a:off x="4584914" y="6273965"/>
            <a:ext cx="3022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Hazard 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BB3116-89FD-0587-A983-C03B5805EB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61315" y="587195"/>
            <a:ext cx="7669369" cy="568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7694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6BC377B7-18F1-42AD-A1DD-E1D6A5B27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8CD3F60-224B-4A33-8366-65BAA0E6EC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4BE03C-CFA2-B45A-8D64-0FFBDDF0B0AD}"/>
              </a:ext>
            </a:extLst>
          </p:cNvPr>
          <p:cNvSpPr txBox="1"/>
          <p:nvPr/>
        </p:nvSpPr>
        <p:spPr>
          <a:xfrm>
            <a:off x="4584914" y="6273965"/>
            <a:ext cx="3022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Hazard 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BB3116-89FD-0587-A983-C03B5805EB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61315" y="593560"/>
            <a:ext cx="7669369" cy="5670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9020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6BC377B7-18F1-42AD-A1DD-E1D6A5B27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8CD3F60-224B-4A33-8366-65BAA0E6EC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4BE03C-CFA2-B45A-8D64-0FFBDDF0B0AD}"/>
              </a:ext>
            </a:extLst>
          </p:cNvPr>
          <p:cNvSpPr txBox="1"/>
          <p:nvPr/>
        </p:nvSpPr>
        <p:spPr>
          <a:xfrm>
            <a:off x="4584914" y="6273965"/>
            <a:ext cx="3022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Hazard 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BB3116-89FD-0587-A983-C03B5805EB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79429" y="593560"/>
            <a:ext cx="7633140" cy="5670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2082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6BC377B7-18F1-42AD-A1DD-E1D6A5B27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8CD3F60-224B-4A33-8366-65BAA0E6EC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4BE03C-CFA2-B45A-8D64-0FFBDDF0B0AD}"/>
              </a:ext>
            </a:extLst>
          </p:cNvPr>
          <p:cNvSpPr txBox="1"/>
          <p:nvPr/>
        </p:nvSpPr>
        <p:spPr>
          <a:xfrm>
            <a:off x="4584914" y="6273965"/>
            <a:ext cx="3022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Hazard 10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BB3116-89FD-0587-A983-C03B5805EB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958" y="593560"/>
            <a:ext cx="7616082" cy="5670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8674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6BC377B7-18F1-42AD-A1DD-E1D6A5B27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8CD3F60-224B-4A33-8366-65BAA0E6EC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4BE03C-CFA2-B45A-8D64-0FFBDDF0B0AD}"/>
              </a:ext>
            </a:extLst>
          </p:cNvPr>
          <p:cNvSpPr txBox="1"/>
          <p:nvPr/>
        </p:nvSpPr>
        <p:spPr>
          <a:xfrm>
            <a:off x="4584914" y="6273965"/>
            <a:ext cx="3022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Hazard 11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BB3116-89FD-0587-A983-C03B5805EB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958" y="619581"/>
            <a:ext cx="7616082" cy="5618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574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693D9-BEB0-A468-C82C-9D679152C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requirements	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833880-9C64-082C-07EF-EE7D84056C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Section 1</a:t>
            </a:r>
          </a:p>
        </p:txBody>
      </p:sp>
    </p:spTree>
    <p:extLst>
      <p:ext uri="{BB962C8B-B14F-4D97-AF65-F5344CB8AC3E}">
        <p14:creationId xmlns:p14="http://schemas.microsoft.com/office/powerpoint/2010/main" val="20897388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6BC377B7-18F1-42AD-A1DD-E1D6A5B27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8CD3F60-224B-4A33-8366-65BAA0E6EC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4BE03C-CFA2-B45A-8D64-0FFBDDF0B0AD}"/>
              </a:ext>
            </a:extLst>
          </p:cNvPr>
          <p:cNvSpPr txBox="1"/>
          <p:nvPr/>
        </p:nvSpPr>
        <p:spPr>
          <a:xfrm>
            <a:off x="4584914" y="6273965"/>
            <a:ext cx="3022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Hazard 12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BB3116-89FD-0587-A983-C03B5805EB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958" y="632468"/>
            <a:ext cx="7616082" cy="5593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0124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BC377B7-18F1-42AD-A1DD-E1D6A5B27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8CD3F60-224B-4A33-8366-65BAA0E6EC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7B0BB5-E9FE-7E48-5AC9-2B30D05E16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1764" y="643467"/>
            <a:ext cx="7188472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01010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9B0D2-D1D0-73EF-4DE6-F4AEB4119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cap="none" dirty="0"/>
              <a:t>Can you: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7A6162-EFE6-E3DA-1597-215C669AA9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1. Recognize hazardous areas?</a:t>
            </a:r>
          </a:p>
          <a:p>
            <a:r>
              <a:rPr lang="en-US" dirty="0"/>
              <a:t>2. Describe safe torching techniques to use near hazardous areas?</a:t>
            </a:r>
          </a:p>
        </p:txBody>
      </p:sp>
    </p:spTree>
    <p:extLst>
      <p:ext uri="{BB962C8B-B14F-4D97-AF65-F5344CB8AC3E}">
        <p14:creationId xmlns:p14="http://schemas.microsoft.com/office/powerpoint/2010/main" val="168523997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693D9-BEB0-A468-C82C-9D679152C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768096"/>
            <a:ext cx="10597896" cy="3136392"/>
          </a:xfrm>
        </p:spPr>
        <p:txBody>
          <a:bodyPr/>
          <a:lstStyle/>
          <a:p>
            <a:r>
              <a:rPr lang="en-US" dirty="0"/>
              <a:t>Fire watch requirements and duties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833880-9C64-082C-07EF-EE7D84056C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Section 5</a:t>
            </a:r>
          </a:p>
        </p:txBody>
      </p:sp>
    </p:spTree>
    <p:extLst>
      <p:ext uri="{BB962C8B-B14F-4D97-AF65-F5344CB8AC3E}">
        <p14:creationId xmlns:p14="http://schemas.microsoft.com/office/powerpoint/2010/main" val="64242128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9B0D2-D1D0-73EF-4DE6-F4AEB4119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cap="none" dirty="0"/>
              <a:t>During this section you should be able to: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7A6162-EFE6-E3DA-1597-215C669AA9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1. Explain the post-job fire watch and other duties</a:t>
            </a:r>
          </a:p>
        </p:txBody>
      </p:sp>
    </p:spTree>
    <p:extLst>
      <p:ext uri="{BB962C8B-B14F-4D97-AF65-F5344CB8AC3E}">
        <p14:creationId xmlns:p14="http://schemas.microsoft.com/office/powerpoint/2010/main" val="345315205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BC377B7-18F1-42AD-A1DD-E1D6A5B27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8CD3F60-224B-4A33-8366-65BAA0E6EC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DCFB0D-DB79-F7F9-3770-6FCE3C0EC6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1181" y="179882"/>
            <a:ext cx="5982839" cy="6556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0924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BC377B7-18F1-42AD-A1DD-E1D6A5B27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8CD3F60-224B-4A33-8366-65BAA0E6EC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4AE092-887E-CDAF-A7AD-09009A740A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8080" y="224852"/>
            <a:ext cx="6048755" cy="640080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8303741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9B0D2-D1D0-73EF-4DE6-F4AEB4119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cap="none" dirty="0"/>
              <a:t>Can you: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7A6162-EFE6-E3DA-1597-215C669AA9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1. Explain the post-job fire watch and other duties?</a:t>
            </a:r>
          </a:p>
        </p:txBody>
      </p:sp>
    </p:spTree>
    <p:extLst>
      <p:ext uri="{BB962C8B-B14F-4D97-AF65-F5344CB8AC3E}">
        <p14:creationId xmlns:p14="http://schemas.microsoft.com/office/powerpoint/2010/main" val="185857868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654BDA8-EE5D-4DC8-BA6E-A93D650163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7348" y="736600"/>
            <a:ext cx="7534652" cy="53847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5693D9-BEB0-A468-C82C-9D679152C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0814" y="1482634"/>
            <a:ext cx="5928018" cy="272360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/>
              <a:t>Hands-on torching</a:t>
            </a:r>
          </a:p>
        </p:txBody>
      </p:sp>
      <p:pic>
        <p:nvPicPr>
          <p:cNvPr id="5" name="Picture 4" descr="A black and white logo&#10;&#10;Description automatically generated">
            <a:extLst>
              <a:ext uri="{FF2B5EF4-FFF2-40B4-BE49-F238E27FC236}">
                <a16:creationId xmlns:a16="http://schemas.microsoft.com/office/drawing/2014/main" id="{69169F90-1C92-CAD3-12BF-F19BD4B815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6" y="1854071"/>
            <a:ext cx="3529249" cy="314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43952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9B0D2-D1D0-73EF-4DE6-F4AEB4119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cap="none" dirty="0"/>
              <a:t>During this section you should be able to demonstrate: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7A6162-EFE6-E3DA-1597-215C669AA9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dirty="0"/>
              <a:t>1. Proper torch-lighting procedures.</a:t>
            </a:r>
          </a:p>
          <a:p>
            <a:r>
              <a:rPr lang="en-US" dirty="0"/>
              <a:t>2. Proper torch shut-down procedures.</a:t>
            </a:r>
          </a:p>
          <a:p>
            <a:r>
              <a:rPr lang="en-US" dirty="0"/>
              <a:t>3. Application of self-adhering base ply with a focus on ensuring sealed laps, using a flashing box mock-up.</a:t>
            </a:r>
          </a:p>
          <a:p>
            <a:r>
              <a:rPr lang="en-US" dirty="0"/>
              <a:t>4. Flashing torch-and-flop application using a flashing box mock-up.</a:t>
            </a:r>
          </a:p>
          <a:p>
            <a:r>
              <a:rPr lang="en-US" dirty="0"/>
              <a:t>5. Flashing direct torching application using a flashing box mock-up and a detail application-size (105k Btu or less) torch.</a:t>
            </a:r>
          </a:p>
          <a:p>
            <a:r>
              <a:rPr lang="en-US" dirty="0"/>
              <a:t>6. Proper starting of field membrane rolls at roof edges or walls.</a:t>
            </a:r>
          </a:p>
          <a:p>
            <a:r>
              <a:rPr lang="en-US" dirty="0"/>
              <a:t>7. Torch-and-flop method for going around a pipe penetration and a drain.</a:t>
            </a:r>
          </a:p>
          <a:p>
            <a:r>
              <a:rPr lang="en-US" dirty="0"/>
              <a:t>8. Torch-and-flop method for installing field sheet over a drain penetration.</a:t>
            </a:r>
          </a:p>
          <a:p>
            <a:r>
              <a:rPr lang="en-US" dirty="0"/>
              <a:t>9. Torch-and-flop method for ending field membranes at roof edges or walls.</a:t>
            </a:r>
          </a:p>
          <a:p>
            <a:r>
              <a:rPr lang="en-US" dirty="0"/>
              <a:t>10. Ability to evaluate and rate others’ torching behaviors.</a:t>
            </a:r>
          </a:p>
        </p:txBody>
      </p:sp>
    </p:spTree>
    <p:extLst>
      <p:ext uri="{BB962C8B-B14F-4D97-AF65-F5344CB8AC3E}">
        <p14:creationId xmlns:p14="http://schemas.microsoft.com/office/powerpoint/2010/main" val="10274469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9B0D2-D1D0-73EF-4DE6-F4AEB4119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cap="none" dirty="0"/>
              <a:t>During this section you should be able to: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7A6162-EFE6-E3DA-1597-215C669AA9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1. List personal protective equipment requirements for torching activities</a:t>
            </a:r>
          </a:p>
          <a:p>
            <a:r>
              <a:rPr lang="en-US" dirty="0"/>
              <a:t>2. Describe basic first-aid procedures associated with torching activities</a:t>
            </a:r>
          </a:p>
          <a:p>
            <a:r>
              <a:rPr lang="en-US" dirty="0"/>
              <a:t>3. Describe the PASS system for using a fire extinguisher</a:t>
            </a:r>
          </a:p>
        </p:txBody>
      </p:sp>
    </p:spTree>
    <p:extLst>
      <p:ext uri="{BB962C8B-B14F-4D97-AF65-F5344CB8AC3E}">
        <p14:creationId xmlns:p14="http://schemas.microsoft.com/office/powerpoint/2010/main" val="159516945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654BDA8-EE5D-4DC8-BA6E-A93D650163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7348" y="736600"/>
            <a:ext cx="7534652" cy="53847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5693D9-BEB0-A468-C82C-9D679152C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0814" y="1482634"/>
            <a:ext cx="5928018" cy="272360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/>
              <a:t>exam</a:t>
            </a:r>
          </a:p>
        </p:txBody>
      </p:sp>
      <p:pic>
        <p:nvPicPr>
          <p:cNvPr id="5" name="Picture 4" descr="A black and white logo&#10;&#10;Description automatically generated">
            <a:extLst>
              <a:ext uri="{FF2B5EF4-FFF2-40B4-BE49-F238E27FC236}">
                <a16:creationId xmlns:a16="http://schemas.microsoft.com/office/drawing/2014/main" id="{69169F90-1C92-CAD3-12BF-F19BD4B815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6" y="1854071"/>
            <a:ext cx="3529249" cy="314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19952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65E0E3C-32F3-480B-9842-7611BBE2E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3465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C7C19B-CADE-DFD7-C3AA-D4D563E508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0120" y="640081"/>
            <a:ext cx="5913098" cy="4419600"/>
          </a:xfrm>
        </p:spPr>
        <p:txBody>
          <a:bodyPr anchor="b">
            <a:normAutofit/>
          </a:bodyPr>
          <a:lstStyle/>
          <a:p>
            <a:pPr algn="l"/>
            <a:r>
              <a:rPr lang="en-US" sz="7500" dirty="0">
                <a:solidFill>
                  <a:schemeClr val="bg1"/>
                </a:solidFill>
              </a:rPr>
              <a:t>CERTA Certification Course</a:t>
            </a:r>
          </a:p>
        </p:txBody>
      </p:sp>
      <p:pic>
        <p:nvPicPr>
          <p:cNvPr id="5" name="Picture 4" descr="A black and white logo&#10;&#10;Description automatically generated">
            <a:extLst>
              <a:ext uri="{FF2B5EF4-FFF2-40B4-BE49-F238E27FC236}">
                <a16:creationId xmlns:a16="http://schemas.microsoft.com/office/drawing/2014/main" id="{A7BF5B85-0FB0-B3FF-A736-C02EB911DA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3245" y="1011937"/>
            <a:ext cx="4118641" cy="3675887"/>
          </a:xfrm>
          <a:prstGeom prst="rect">
            <a:avLst/>
          </a:prstGeom>
        </p:spPr>
      </p:pic>
      <p:pic>
        <p:nvPicPr>
          <p:cNvPr id="6" name="Picture 5" descr="A logo with a red and blue design&#10;&#10;Description automatically generated">
            <a:extLst>
              <a:ext uri="{FF2B5EF4-FFF2-40B4-BE49-F238E27FC236}">
                <a16:creationId xmlns:a16="http://schemas.microsoft.com/office/drawing/2014/main" id="{D919BB86-F9FB-25F0-D119-58A2B302F6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7436" y="5800276"/>
            <a:ext cx="2276714" cy="836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0802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hand holding a fire extinguisher&#10;&#10;Description automatically generated">
            <a:extLst>
              <a:ext uri="{FF2B5EF4-FFF2-40B4-BE49-F238E27FC236}">
                <a16:creationId xmlns:a16="http://schemas.microsoft.com/office/drawing/2014/main" id="{F1542AE0-0F04-FE8A-2943-B5D2F72AED3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5" r="3495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00B03D-DF97-1593-E025-086C6B0C16F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Pull out the ring pin while holding the fire extinguisher upright. This will snap the safety seal.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50A547C-93A8-AC81-6630-2CD05FD05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pull</a:t>
            </a:r>
          </a:p>
        </p:txBody>
      </p:sp>
    </p:spTree>
    <p:extLst>
      <p:ext uri="{BB962C8B-B14F-4D97-AF65-F5344CB8AC3E}">
        <p14:creationId xmlns:p14="http://schemas.microsoft.com/office/powerpoint/2010/main" val="9348100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Close-up of a fire extinguisher&#10;&#10;Description automatically generated">
            <a:extLst>
              <a:ext uri="{FF2B5EF4-FFF2-40B4-BE49-F238E27FC236}">
                <a16:creationId xmlns:a16="http://schemas.microsoft.com/office/drawing/2014/main" id="{1148CA60-2AF0-9AE3-E94A-63AF703E7B4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2" r="2282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0C4A75-2947-7745-B1B5-29F4D363FAB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Aim the hose at the base of the fire. Start upwind and approach the fire cautiously.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DBF7226-00C7-7C0F-83B4-D8DD985EA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aim</a:t>
            </a:r>
          </a:p>
        </p:txBody>
      </p:sp>
    </p:spTree>
    <p:extLst>
      <p:ext uri="{BB962C8B-B14F-4D97-AF65-F5344CB8AC3E}">
        <p14:creationId xmlns:p14="http://schemas.microsoft.com/office/powerpoint/2010/main" val="40028284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fire extinguisher spraying out a fire&#10;&#10;Description automatically generated">
            <a:extLst>
              <a:ext uri="{FF2B5EF4-FFF2-40B4-BE49-F238E27FC236}">
                <a16:creationId xmlns:a16="http://schemas.microsoft.com/office/drawing/2014/main" id="{8F71801B-9B59-3941-7BC1-623DC629B1D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" r="1065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D98069-708F-F3A3-431F-5219ABA9D9B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Squeeze the lever to discharge the extinguisher.</a:t>
            </a:r>
          </a:p>
          <a:p>
            <a:endParaRPr lang="en-US" dirty="0"/>
          </a:p>
          <a:p>
            <a:r>
              <a:rPr lang="en-US" dirty="0"/>
              <a:t>Sweep the spray from side to side.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1AA4AEF-218E-5BB8-E683-4BB951BCA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Squeeze </a:t>
            </a:r>
            <a:r>
              <a:rPr lang="en-US" cap="none" dirty="0"/>
              <a:t>and</a:t>
            </a:r>
            <a:r>
              <a:rPr lang="en-US" dirty="0"/>
              <a:t> sweep</a:t>
            </a:r>
          </a:p>
        </p:txBody>
      </p:sp>
    </p:spTree>
    <p:extLst>
      <p:ext uri="{BB962C8B-B14F-4D97-AF65-F5344CB8AC3E}">
        <p14:creationId xmlns:p14="http://schemas.microsoft.com/office/powerpoint/2010/main" val="13566994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D153959-30FA-4987-A094-7243641F4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558DA214-7FDA-4C9D-A7CF-9AD725E290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447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68FE8FE-FA40-4962-D266-C59E9BE10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438" y="317499"/>
            <a:ext cx="4500737" cy="209550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cap="all" spc="12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Class 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62DF05-381F-7940-112F-011165233E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89154" y="2587625"/>
            <a:ext cx="4172021" cy="35941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Wood </a:t>
            </a:r>
          </a:p>
          <a:p>
            <a:r>
              <a:rPr lang="en-US" dirty="0"/>
              <a:t>Paper</a:t>
            </a:r>
          </a:p>
          <a:p>
            <a:r>
              <a:rPr lang="en-US" dirty="0"/>
              <a:t>Plastic</a:t>
            </a:r>
          </a:p>
          <a:p>
            <a:r>
              <a:rPr lang="en-US" dirty="0"/>
              <a:t>Rags</a:t>
            </a:r>
          </a:p>
        </p:txBody>
      </p:sp>
      <p:pic>
        <p:nvPicPr>
          <p:cNvPr id="6" name="Picture Placeholder 5" descr="A person holding an object with a fire behind them&#10;&#10;Description automatically generated">
            <a:extLst>
              <a:ext uri="{FF2B5EF4-FFF2-40B4-BE49-F238E27FC236}">
                <a16:creationId xmlns:a16="http://schemas.microsoft.com/office/drawing/2014/main" id="{0B0C8424-4F31-7F63-8D31-9E65762F6AF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9" r="15768" b="-1"/>
          <a:stretch/>
        </p:blipFill>
        <p:spPr>
          <a:xfrm>
            <a:off x="6094474" y="10"/>
            <a:ext cx="6097526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5238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JuxtaposeVTI">
  <a:themeElements>
    <a:clrScheme name="Juxtapose">
      <a:dk1>
        <a:sysClr val="windowText" lastClr="000000"/>
      </a:dk1>
      <a:lt1>
        <a:sysClr val="window" lastClr="FFFFFF"/>
      </a:lt1>
      <a:dk2>
        <a:srgbClr val="3F3F3F"/>
      </a:dk2>
      <a:lt2>
        <a:srgbClr val="F8F7F5"/>
      </a:lt2>
      <a:accent1>
        <a:srgbClr val="F99700"/>
      </a:accent1>
      <a:accent2>
        <a:srgbClr val="00BAC7"/>
      </a:accent2>
      <a:accent3>
        <a:srgbClr val="FF5C21"/>
      </a:accent3>
      <a:accent4>
        <a:srgbClr val="6F7EFD"/>
      </a:accent4>
      <a:accent5>
        <a:srgbClr val="ACACAC"/>
      </a:accent5>
      <a:accent6>
        <a:srgbClr val="737373"/>
      </a:accent6>
      <a:hlink>
        <a:srgbClr val="0099FF"/>
      </a:hlink>
      <a:folHlink>
        <a:srgbClr val="868686"/>
      </a:folHlink>
    </a:clrScheme>
    <a:fontScheme name="Custom 167">
      <a:majorFont>
        <a:latin typeface="Franklin Gothic Demi Cond"/>
        <a:ea typeface=""/>
        <a:cs typeface=""/>
      </a:majorFont>
      <a:minorFont>
        <a:latin typeface="Franklin Gothic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uxtaposeVTI" id="{FBDCC3B4-6EA8-442A-B697-43C068E31FE3}" vid="{090F2E09-E4E2-4F71-A70E-279F5A0D9E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320b33c-8403-4b12-ae8f-0795dedabb9d">
      <Terms xmlns="http://schemas.microsoft.com/office/infopath/2007/PartnerControls"/>
    </lcf76f155ced4ddcb4097134ff3c332f>
    <TSresponse xmlns="9320b33c-8403-4b12-ae8f-0795dedabb9d" xsi:nil="true"/>
    <TaxCatchAll xmlns="9d24217b-a727-4d25-a2f3-d297000e57a0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073D81C641B21469E6E6CED92565240" ma:contentTypeVersion="20" ma:contentTypeDescription="Create a new document." ma:contentTypeScope="" ma:versionID="3d1423abd5a7619ac3a8d3b8c839e70e">
  <xsd:schema xmlns:xsd="http://www.w3.org/2001/XMLSchema" xmlns:xs="http://www.w3.org/2001/XMLSchema" xmlns:p="http://schemas.microsoft.com/office/2006/metadata/properties" xmlns:ns2="9320b33c-8403-4b12-ae8f-0795dedabb9d" xmlns:ns3="9d24217b-a727-4d25-a2f3-d297000e57a0" targetNamespace="http://schemas.microsoft.com/office/2006/metadata/properties" ma:root="true" ma:fieldsID="5c68333805b3682cc1f7cfc653c839a6" ns2:_="" ns3:_="">
    <xsd:import namespace="9320b33c-8403-4b12-ae8f-0795dedabb9d"/>
    <xsd:import namespace="9d24217b-a727-4d25-a2f3-d297000e57a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TSresponse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20b33c-8403-4b12-ae8f-0795dedabb9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86c53514-0e22-45c9-9942-d68cd5ff481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TSresponse" ma:index="23" nillable="true" ma:displayName="TS response" ma:format="Dropdown" ma:internalName="TSresponse">
      <xsd:simpleType>
        <xsd:restriction base="dms:Text">
          <xsd:maxLength value="255"/>
        </xsd:restriction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24217b-a727-4d25-a2f3-d297000e57a0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f4ae97a-7561-4773-b558-80e4acdb46ca}" ma:internalName="TaxCatchAll" ma:showField="CatchAllData" ma:web="9d24217b-a727-4d25-a2f3-d297000e57a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B57025B-6D04-4145-A522-CDA59C3D64CC}">
  <ds:schemaRefs>
    <ds:schemaRef ds:uri="9d24217b-a727-4d25-a2f3-d297000e57a0"/>
    <ds:schemaRef ds:uri="http://www.w3.org/XML/1998/namespace"/>
    <ds:schemaRef ds:uri="http://purl.org/dc/terms/"/>
    <ds:schemaRef ds:uri="http://purl.org/dc/elements/1.1/"/>
    <ds:schemaRef ds:uri="http://purl.org/dc/dcmitype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9320b33c-8403-4b12-ae8f-0795dedabb9d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23896693-D50F-4938-9CA1-438B9D65F2C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3C421BC-7A60-49B2-BD94-FE776A94E18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320b33c-8403-4b12-ae8f-0795dedabb9d"/>
    <ds:schemaRef ds:uri="9d24217b-a727-4d25-a2f3-d297000e57a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738</Words>
  <Application>Microsoft Office PowerPoint</Application>
  <PresentationFormat>Widescreen</PresentationFormat>
  <Paragraphs>145</Paragraphs>
  <Slides>51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7" baseType="lpstr">
      <vt:lpstr>AGaramondPro-Regular</vt:lpstr>
      <vt:lpstr>Arial</vt:lpstr>
      <vt:lpstr>Franklin Gothic Demi Cond</vt:lpstr>
      <vt:lpstr>Franklin Gothic Medium</vt:lpstr>
      <vt:lpstr>Wingdings</vt:lpstr>
      <vt:lpstr>JuxtaposeVTI</vt:lpstr>
      <vt:lpstr>CERTA Certification Course</vt:lpstr>
      <vt:lpstr>Course flow</vt:lpstr>
      <vt:lpstr>Certa safety practices</vt:lpstr>
      <vt:lpstr>General requirements </vt:lpstr>
      <vt:lpstr>During this section you should be able to:</vt:lpstr>
      <vt:lpstr>pull</vt:lpstr>
      <vt:lpstr>aim</vt:lpstr>
      <vt:lpstr>Squeeze and sweep</vt:lpstr>
      <vt:lpstr>Class a</vt:lpstr>
      <vt:lpstr>Class b</vt:lpstr>
      <vt:lpstr>Class C</vt:lpstr>
      <vt:lpstr>Class D</vt:lpstr>
      <vt:lpstr>PowerPoint Presentation</vt:lpstr>
      <vt:lpstr>Can you:</vt:lpstr>
      <vt:lpstr>Pre-job Planning and Preparation</vt:lpstr>
      <vt:lpstr>During this section you should be able to:</vt:lpstr>
      <vt:lpstr>PowerPoint Presentation</vt:lpstr>
      <vt:lpstr>Can you:</vt:lpstr>
      <vt:lpstr>Propane Tool and Equipment Safety</vt:lpstr>
      <vt:lpstr>During this section you should be able to:</vt:lpstr>
      <vt:lpstr>Propane tank</vt:lpstr>
      <vt:lpstr>Propane tank</vt:lpstr>
      <vt:lpstr>Liquid &amp; vapor withdrawal</vt:lpstr>
      <vt:lpstr>PowerPoint Presentation</vt:lpstr>
      <vt:lpstr>Can you:</vt:lpstr>
      <vt:lpstr>application safety</vt:lpstr>
      <vt:lpstr>During this section you should be able to: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Can you:</vt:lpstr>
      <vt:lpstr>Fire watch requirements and duties</vt:lpstr>
      <vt:lpstr>During this section you should be able to:</vt:lpstr>
      <vt:lpstr>PowerPoint Presentation</vt:lpstr>
      <vt:lpstr>PowerPoint Presentation</vt:lpstr>
      <vt:lpstr>Can you:</vt:lpstr>
      <vt:lpstr>Hands-on torching</vt:lpstr>
      <vt:lpstr>During this section you should be able to demonstrate:</vt:lpstr>
      <vt:lpstr>exam</vt:lpstr>
      <vt:lpstr>CERTA Certification Course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Amy Staska</dc:creator>
  <cp:lastModifiedBy>Amy Staska</cp:lastModifiedBy>
  <cp:revision>1</cp:revision>
  <dcterms:created xsi:type="dcterms:W3CDTF">2024-07-09T20:58:09Z</dcterms:created>
  <dcterms:modified xsi:type="dcterms:W3CDTF">2024-07-10T12:14:26Z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0x0101002073D81C641B21469E6E6CED92565240</vt:lpwstr>
  </property>
  <property fmtid="{D5CDD505-2E9C-101B-9397-08002B2CF9AE}" pid="3" name="MediaServiceImageTags">
    <vt:lpwstr/>
  </property>
</Properties>
</file>